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4"/>
  </p:sldMasterIdLst>
  <p:sldIdLst>
    <p:sldId id="256" r:id="rId5"/>
    <p:sldId id="257" r:id="rId6"/>
    <p:sldId id="258" r:id="rId7"/>
    <p:sldId id="259" r:id="rId8"/>
    <p:sldId id="260" r:id="rId9"/>
    <p:sldId id="267" r:id="rId10"/>
    <p:sldId id="268" r:id="rId11"/>
    <p:sldId id="261" r:id="rId12"/>
    <p:sldId id="266" r:id="rId13"/>
    <p:sldId id="262" r:id="rId14"/>
    <p:sldId id="263" r:id="rId15"/>
    <p:sldId id="264" r:id="rId16"/>
    <p:sldId id="265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4CD0C-1638-4179-9C94-CA2F8E8C27A0}" v="6" dt="2019-08-07T12:34:28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62" d="100"/>
          <a:sy n="162" d="100"/>
        </p:scale>
        <p:origin x="1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stin Dortch" userId="8f5b0bd9-2520-4151-8645-48518b6e05a9" providerId="ADAL" clId="{0384CD0C-1638-4179-9C94-CA2F8E8C27A0}"/>
    <pc:docChg chg="undo custSel addSld modSld sldOrd">
      <pc:chgData name="Dustin Dortch" userId="8f5b0bd9-2520-4151-8645-48518b6e05a9" providerId="ADAL" clId="{0384CD0C-1638-4179-9C94-CA2F8E8C27A0}" dt="2019-08-07T12:36:36.803" v="1769" actId="20577"/>
      <pc:docMkLst>
        <pc:docMk/>
      </pc:docMkLst>
      <pc:sldChg chg="modSp">
        <pc:chgData name="Dustin Dortch" userId="8f5b0bd9-2520-4151-8645-48518b6e05a9" providerId="ADAL" clId="{0384CD0C-1638-4179-9C94-CA2F8E8C27A0}" dt="2019-08-07T12:15:41.476" v="1361" actId="20577"/>
        <pc:sldMkLst>
          <pc:docMk/>
          <pc:sldMk cId="232332051" sldId="258"/>
        </pc:sldMkLst>
        <pc:spChg chg="mod">
          <ac:chgData name="Dustin Dortch" userId="8f5b0bd9-2520-4151-8645-48518b6e05a9" providerId="ADAL" clId="{0384CD0C-1638-4179-9C94-CA2F8E8C27A0}" dt="2019-08-07T12:15:41.476" v="1361" actId="20577"/>
          <ac:spMkLst>
            <pc:docMk/>
            <pc:sldMk cId="232332051" sldId="258"/>
            <ac:spMk id="3" creationId="{6D550FAA-08C2-467C-A501-B0576DF94636}"/>
          </ac:spMkLst>
        </pc:spChg>
      </pc:sldChg>
      <pc:sldChg chg="modSp">
        <pc:chgData name="Dustin Dortch" userId="8f5b0bd9-2520-4151-8645-48518b6e05a9" providerId="ADAL" clId="{0384CD0C-1638-4179-9C94-CA2F8E8C27A0}" dt="2019-08-07T12:05:44.132" v="402" actId="20577"/>
        <pc:sldMkLst>
          <pc:docMk/>
          <pc:sldMk cId="2968422297" sldId="263"/>
        </pc:sldMkLst>
        <pc:spChg chg="mod">
          <ac:chgData name="Dustin Dortch" userId="8f5b0bd9-2520-4151-8645-48518b6e05a9" providerId="ADAL" clId="{0384CD0C-1638-4179-9C94-CA2F8E8C27A0}" dt="2019-08-07T12:05:44.132" v="402" actId="20577"/>
          <ac:spMkLst>
            <pc:docMk/>
            <pc:sldMk cId="2968422297" sldId="263"/>
            <ac:spMk id="3" creationId="{D030A08C-50E4-438A-BD17-FA6295D6181E}"/>
          </ac:spMkLst>
        </pc:spChg>
      </pc:sldChg>
      <pc:sldChg chg="modSp add">
        <pc:chgData name="Dustin Dortch" userId="8f5b0bd9-2520-4151-8645-48518b6e05a9" providerId="ADAL" clId="{0384CD0C-1638-4179-9C94-CA2F8E8C27A0}" dt="2019-08-07T12:16:16.050" v="1430" actId="20577"/>
        <pc:sldMkLst>
          <pc:docMk/>
          <pc:sldMk cId="3634884516" sldId="266"/>
        </pc:sldMkLst>
        <pc:spChg chg="mod">
          <ac:chgData name="Dustin Dortch" userId="8f5b0bd9-2520-4151-8645-48518b6e05a9" providerId="ADAL" clId="{0384CD0C-1638-4179-9C94-CA2F8E8C27A0}" dt="2019-08-07T12:03:09.347" v="22" actId="20577"/>
          <ac:spMkLst>
            <pc:docMk/>
            <pc:sldMk cId="3634884516" sldId="266"/>
            <ac:spMk id="2" creationId="{E6E9010F-678C-4869-98B6-88CADB84F315}"/>
          </ac:spMkLst>
        </pc:spChg>
        <pc:spChg chg="mod">
          <ac:chgData name="Dustin Dortch" userId="8f5b0bd9-2520-4151-8645-48518b6e05a9" providerId="ADAL" clId="{0384CD0C-1638-4179-9C94-CA2F8E8C27A0}" dt="2019-08-07T12:16:16.050" v="1430" actId="20577"/>
          <ac:spMkLst>
            <pc:docMk/>
            <pc:sldMk cId="3634884516" sldId="266"/>
            <ac:spMk id="3" creationId="{8E4B568B-C4B1-4A6C-B504-19F9B8343C7C}"/>
          </ac:spMkLst>
        </pc:spChg>
      </pc:sldChg>
      <pc:sldChg chg="modSp add ord">
        <pc:chgData name="Dustin Dortch" userId="8f5b0bd9-2520-4151-8645-48518b6e05a9" providerId="ADAL" clId="{0384CD0C-1638-4179-9C94-CA2F8E8C27A0}" dt="2019-08-07T12:10:55.093" v="1009" actId="20577"/>
        <pc:sldMkLst>
          <pc:docMk/>
          <pc:sldMk cId="3485655515" sldId="267"/>
        </pc:sldMkLst>
        <pc:spChg chg="mod">
          <ac:chgData name="Dustin Dortch" userId="8f5b0bd9-2520-4151-8645-48518b6e05a9" providerId="ADAL" clId="{0384CD0C-1638-4179-9C94-CA2F8E8C27A0}" dt="2019-08-07T12:06:09.376" v="416" actId="20577"/>
          <ac:spMkLst>
            <pc:docMk/>
            <pc:sldMk cId="3485655515" sldId="267"/>
            <ac:spMk id="2" creationId="{0057CE15-A947-44B0-9C00-4B1638E98C00}"/>
          </ac:spMkLst>
        </pc:spChg>
        <pc:spChg chg="mod">
          <ac:chgData name="Dustin Dortch" userId="8f5b0bd9-2520-4151-8645-48518b6e05a9" providerId="ADAL" clId="{0384CD0C-1638-4179-9C94-CA2F8E8C27A0}" dt="2019-08-07T12:10:55.093" v="1009" actId="20577"/>
          <ac:spMkLst>
            <pc:docMk/>
            <pc:sldMk cId="3485655515" sldId="267"/>
            <ac:spMk id="3" creationId="{460B617B-52E5-488F-8EC6-DB036FB65CF2}"/>
          </ac:spMkLst>
        </pc:spChg>
      </pc:sldChg>
      <pc:sldChg chg="modSp add">
        <pc:chgData name="Dustin Dortch" userId="8f5b0bd9-2520-4151-8645-48518b6e05a9" providerId="ADAL" clId="{0384CD0C-1638-4179-9C94-CA2F8E8C27A0}" dt="2019-08-07T12:15:15.545" v="1348" actId="20577"/>
        <pc:sldMkLst>
          <pc:docMk/>
          <pc:sldMk cId="3067552896" sldId="268"/>
        </pc:sldMkLst>
        <pc:spChg chg="mod">
          <ac:chgData name="Dustin Dortch" userId="8f5b0bd9-2520-4151-8645-48518b6e05a9" providerId="ADAL" clId="{0384CD0C-1638-4179-9C94-CA2F8E8C27A0}" dt="2019-08-07T12:12:21.593" v="1056" actId="20577"/>
          <ac:spMkLst>
            <pc:docMk/>
            <pc:sldMk cId="3067552896" sldId="268"/>
            <ac:spMk id="2" creationId="{24989F86-6B13-49A7-BD99-C58E02B277A2}"/>
          </ac:spMkLst>
        </pc:spChg>
        <pc:spChg chg="mod">
          <ac:chgData name="Dustin Dortch" userId="8f5b0bd9-2520-4151-8645-48518b6e05a9" providerId="ADAL" clId="{0384CD0C-1638-4179-9C94-CA2F8E8C27A0}" dt="2019-08-07T12:15:15.545" v="1348" actId="20577"/>
          <ac:spMkLst>
            <pc:docMk/>
            <pc:sldMk cId="3067552896" sldId="268"/>
            <ac:spMk id="3" creationId="{278AA52C-E611-48EF-8C01-74B6CD95E096}"/>
          </ac:spMkLst>
        </pc:spChg>
      </pc:sldChg>
      <pc:sldChg chg="addSp delSp modSp add">
        <pc:chgData name="Dustin Dortch" userId="8f5b0bd9-2520-4151-8645-48518b6e05a9" providerId="ADAL" clId="{0384CD0C-1638-4179-9C94-CA2F8E8C27A0}" dt="2019-08-07T12:36:36.803" v="1769" actId="20577"/>
        <pc:sldMkLst>
          <pc:docMk/>
          <pc:sldMk cId="872100192" sldId="269"/>
        </pc:sldMkLst>
        <pc:spChg chg="del">
          <ac:chgData name="Dustin Dortch" userId="8f5b0bd9-2520-4151-8645-48518b6e05a9" providerId="ADAL" clId="{0384CD0C-1638-4179-9C94-CA2F8E8C27A0}" dt="2019-08-07T12:34:28.098" v="1432"/>
          <ac:spMkLst>
            <pc:docMk/>
            <pc:sldMk cId="872100192" sldId="269"/>
            <ac:spMk id="2" creationId="{EDD875FB-4BA5-42EF-98B3-EBAEB3058979}"/>
          </ac:spMkLst>
        </pc:spChg>
        <pc:spChg chg="del">
          <ac:chgData name="Dustin Dortch" userId="8f5b0bd9-2520-4151-8645-48518b6e05a9" providerId="ADAL" clId="{0384CD0C-1638-4179-9C94-CA2F8E8C27A0}" dt="2019-08-07T12:34:28.098" v="1432"/>
          <ac:spMkLst>
            <pc:docMk/>
            <pc:sldMk cId="872100192" sldId="269"/>
            <ac:spMk id="3" creationId="{40CE66A6-2B7F-499E-99D6-96C9E7B624AE}"/>
          </ac:spMkLst>
        </pc:spChg>
        <pc:spChg chg="add mod">
          <ac:chgData name="Dustin Dortch" userId="8f5b0bd9-2520-4151-8645-48518b6e05a9" providerId="ADAL" clId="{0384CD0C-1638-4179-9C94-CA2F8E8C27A0}" dt="2019-08-07T12:34:43.949" v="1479" actId="20577"/>
          <ac:spMkLst>
            <pc:docMk/>
            <pc:sldMk cId="872100192" sldId="269"/>
            <ac:spMk id="4" creationId="{3841B736-9C94-4E7B-B041-5C5916F8EC66}"/>
          </ac:spMkLst>
        </pc:spChg>
        <pc:spChg chg="add mod">
          <ac:chgData name="Dustin Dortch" userId="8f5b0bd9-2520-4151-8645-48518b6e05a9" providerId="ADAL" clId="{0384CD0C-1638-4179-9C94-CA2F8E8C27A0}" dt="2019-08-07T12:36:36.803" v="1769" actId="20577"/>
          <ac:spMkLst>
            <pc:docMk/>
            <pc:sldMk cId="872100192" sldId="269"/>
            <ac:spMk id="5" creationId="{0FFA7B9E-E777-4510-967F-C8A6685B0EC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C8A836-FF68-9645-A220-8D2D7557F8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807" t="11021" r="2933" b="13804"/>
          <a:stretch/>
        </p:blipFill>
        <p:spPr>
          <a:xfrm>
            <a:off x="3270985" y="3429000"/>
            <a:ext cx="5650029" cy="200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4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6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8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55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53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1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3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2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0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3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9512B7-D4A5-2744-9FEC-64365EA65A0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06333" y="4613656"/>
            <a:ext cx="1204475" cy="124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2.png"/><Relationship Id="rId5" Type="http://schemas.openxmlformats.org/officeDocument/2006/relationships/image" Target="../media/image6.emf"/><Relationship Id="rId10" Type="http://schemas.openxmlformats.org/officeDocument/2006/relationships/image" Target="../media/image11.png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6604-7EFB-154F-8A83-E6819F4DA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Identity Automation with MIM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25BB7-0C48-5C49-A385-1FD2B166DE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Dustin Dortch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2481D-5A86-1A4C-8AC8-CD01F8693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778" y="3429000"/>
            <a:ext cx="5970373" cy="265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51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8F36-908F-4293-9EE6-F2B972A5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37EA4-2D23-403A-89A3-9085BFAF5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Common module</a:t>
            </a:r>
          </a:p>
          <a:p>
            <a:r>
              <a:rPr lang="en-US" dirty="0"/>
              <a:t>Schema: </a:t>
            </a:r>
            <a:r>
              <a:rPr lang="en-US" dirty="0" err="1"/>
              <a:t>Microsoft.MetadirectoryServices.Schema</a:t>
            </a:r>
            <a:endParaRPr lang="en-US" dirty="0"/>
          </a:p>
          <a:p>
            <a:r>
              <a:rPr lang="en-US" dirty="0"/>
              <a:t>Partition: List[</a:t>
            </a:r>
            <a:r>
              <a:rPr lang="en-US" dirty="0" err="1"/>
              <a:t>Microsoft.MetadirectoryServices.Partition</a:t>
            </a:r>
            <a:r>
              <a:rPr lang="en-US" dirty="0"/>
              <a:t>]</a:t>
            </a:r>
          </a:p>
          <a:p>
            <a:r>
              <a:rPr lang="en-US" dirty="0"/>
              <a:t>Hierarchy: List[</a:t>
            </a:r>
            <a:r>
              <a:rPr lang="en-US" dirty="0" err="1"/>
              <a:t>Microsoft.MetadirectoryServices.HierarchyNode</a:t>
            </a:r>
            <a:r>
              <a:rPr lang="en-US" dirty="0"/>
              <a:t>]</a:t>
            </a:r>
          </a:p>
          <a:p>
            <a:r>
              <a:rPr lang="en-US" dirty="0"/>
              <a:t>Import</a:t>
            </a:r>
          </a:p>
          <a:p>
            <a:pPr lvl="1"/>
            <a:r>
              <a:rPr lang="en-US" dirty="0"/>
              <a:t>Begin Import</a:t>
            </a:r>
          </a:p>
          <a:p>
            <a:pPr lvl="1"/>
            <a:r>
              <a:rPr lang="en-US" dirty="0"/>
              <a:t>Import: </a:t>
            </a:r>
            <a:r>
              <a:rPr lang="en-US" dirty="0" err="1"/>
              <a:t>Microsoft.MetadirectoryServices.GetImportEntriesResults</a:t>
            </a:r>
            <a:endParaRPr lang="en-US" dirty="0"/>
          </a:p>
          <a:p>
            <a:pPr lvl="1"/>
            <a:r>
              <a:rPr lang="en-US" dirty="0"/>
              <a:t>End Import</a:t>
            </a:r>
          </a:p>
          <a:p>
            <a:r>
              <a:rPr lang="en-US" dirty="0"/>
              <a:t>Export</a:t>
            </a:r>
          </a:p>
          <a:p>
            <a:pPr lvl="1"/>
            <a:r>
              <a:rPr lang="en-US" dirty="0"/>
              <a:t>Begin Export</a:t>
            </a:r>
          </a:p>
          <a:p>
            <a:pPr lvl="1"/>
            <a:r>
              <a:rPr lang="en-US" dirty="0"/>
              <a:t>Export</a:t>
            </a:r>
          </a:p>
          <a:p>
            <a:pPr lvl="1"/>
            <a:r>
              <a:rPr lang="en-US" strike="sngStrike" dirty="0"/>
              <a:t>End Export</a:t>
            </a:r>
          </a:p>
        </p:txBody>
      </p:sp>
    </p:spTree>
    <p:extLst>
      <p:ext uri="{BB962C8B-B14F-4D97-AF65-F5344CB8AC3E}">
        <p14:creationId xmlns:p14="http://schemas.microsoft.com/office/powerpoint/2010/main" val="4196436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35C1E-BCAB-44CB-93A0-4ACF86D1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Precautions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0A08C-50E4-438A-BD17-FA6295D61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the code clean</a:t>
            </a:r>
          </a:p>
          <a:p>
            <a:r>
              <a:rPr lang="en-US" dirty="0"/>
              <a:t>There is no interactive session, must log the output</a:t>
            </a:r>
          </a:p>
          <a:p>
            <a:r>
              <a:rPr lang="en-US" dirty="0"/>
              <a:t>Only output the defined object</a:t>
            </a:r>
          </a:p>
          <a:p>
            <a:r>
              <a:rPr lang="en-US" dirty="0"/>
              <a:t>Only output the defined object</a:t>
            </a:r>
          </a:p>
          <a:p>
            <a:r>
              <a:rPr lang="en-US" dirty="0"/>
              <a:t>Only output the defined object</a:t>
            </a:r>
          </a:p>
        </p:txBody>
      </p:sp>
    </p:spTree>
    <p:extLst>
      <p:ext uri="{BB962C8B-B14F-4D97-AF65-F5344CB8AC3E}">
        <p14:creationId xmlns:p14="http://schemas.microsoft.com/office/powerpoint/2010/main" val="2968422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8B80E8-709A-4125-8E38-4F6737A7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8B849-432B-4185-9AB3-76E90FC77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Walkthrough</a:t>
            </a:r>
          </a:p>
        </p:txBody>
      </p:sp>
    </p:spTree>
    <p:extLst>
      <p:ext uri="{BB962C8B-B14F-4D97-AF65-F5344CB8AC3E}">
        <p14:creationId xmlns:p14="http://schemas.microsoft.com/office/powerpoint/2010/main" val="2822962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8B80E8-709A-4125-8E38-4F6737A7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8B849-432B-4185-9AB3-76E90FC77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</p:spTree>
    <p:extLst>
      <p:ext uri="{BB962C8B-B14F-4D97-AF65-F5344CB8AC3E}">
        <p14:creationId xmlns:p14="http://schemas.microsoft.com/office/powerpoint/2010/main" val="2669879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41B736-9C94-4E7B-B041-5C5916F8E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FA7B9E-E777-4510-967F-C8A6685B0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Provision mailboxes</a:t>
            </a:r>
          </a:p>
          <a:p>
            <a:r>
              <a:rPr lang="en-US" dirty="0"/>
              <a:t>Licensing (although, avoid this in favor of Azure AD Group-based licensing)</a:t>
            </a:r>
          </a:p>
          <a:p>
            <a:r>
              <a:rPr lang="en-US" dirty="0"/>
              <a:t>Room lists</a:t>
            </a:r>
          </a:p>
          <a:p>
            <a:r>
              <a:rPr lang="en-US" dirty="0"/>
              <a:t>Deprovisioning users</a:t>
            </a:r>
          </a:p>
          <a:p>
            <a:r>
              <a:rPr lang="en-US" dirty="0"/>
              <a:t>Assigning policies, quotas, or other per-object configuration values</a:t>
            </a:r>
          </a:p>
          <a:p>
            <a:r>
              <a:rPr lang="en-US" dirty="0"/>
              <a:t>Use another system to tell MIM to take action (e.g. </a:t>
            </a:r>
            <a:r>
              <a:rPr lang="en-US"/>
              <a:t>Service Now)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0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33873-F394-6741-B7DF-0237A79B5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Dustin Dortch</a:t>
            </a:r>
          </a:p>
          <a:p>
            <a:pPr lvl="1"/>
            <a:r>
              <a:rPr lang="en-US" dirty="0"/>
              <a:t>DustinDortch.com</a:t>
            </a:r>
          </a:p>
          <a:p>
            <a:pPr lvl="1"/>
            <a:r>
              <a:rPr lang="en-US" dirty="0"/>
              <a:t>GitHub.com/</a:t>
            </a:r>
            <a:r>
              <a:rPr lang="en-US" dirty="0" err="1"/>
              <a:t>DustinDortch</a:t>
            </a:r>
            <a:endParaRPr lang="en-US" dirty="0"/>
          </a:p>
          <a:p>
            <a:r>
              <a:rPr lang="en-US" dirty="0"/>
              <a:t>Microsoft Cloud Engineer</a:t>
            </a:r>
          </a:p>
          <a:p>
            <a:pPr lvl="1"/>
            <a:r>
              <a:rPr lang="en-US" dirty="0"/>
              <a:t>Office 365</a:t>
            </a:r>
          </a:p>
          <a:p>
            <a:pPr lvl="1"/>
            <a:r>
              <a:rPr lang="en-US" dirty="0"/>
              <a:t>Enterprise Mobility + Security</a:t>
            </a:r>
          </a:p>
          <a:p>
            <a:pPr lvl="1"/>
            <a:r>
              <a:rPr lang="en-US" dirty="0"/>
              <a:t>Azure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AA47D-15E9-9140-900B-E253CEB6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197369"/>
            <a:ext cx="2976433" cy="132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7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44629-F1AE-41AA-AEB8-BC23E2BE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50FAA-08C2-467C-A501-B0576DF94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Identity Lifecycle</a:t>
            </a:r>
          </a:p>
          <a:p>
            <a:r>
              <a:rPr lang="en-US" dirty="0"/>
              <a:t>MIM Overview</a:t>
            </a:r>
          </a:p>
          <a:p>
            <a:r>
              <a:rPr lang="en-US" dirty="0"/>
              <a:t>The Code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3233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E4AD-BA2F-459C-AB65-CBC9E892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Lifecycle Maturity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13D8F-BF23-4665-84CA-3946E435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0: The “Nerf” ball method</a:t>
            </a:r>
          </a:p>
          <a:p>
            <a:r>
              <a:rPr lang="en-US" dirty="0"/>
              <a:t>Level 1: Checklists</a:t>
            </a:r>
          </a:p>
          <a:p>
            <a:r>
              <a:rPr lang="en-US" dirty="0"/>
              <a:t>Level 2: Scripts</a:t>
            </a:r>
          </a:p>
          <a:p>
            <a:r>
              <a:rPr lang="en-US" dirty="0"/>
              <a:t>Level 3: Semi automated</a:t>
            </a:r>
          </a:p>
          <a:p>
            <a:r>
              <a:rPr lang="en-US" dirty="0"/>
              <a:t>Level 4: Fully automated identities</a:t>
            </a:r>
          </a:p>
          <a:p>
            <a:r>
              <a:rPr lang="en-US" dirty="0"/>
              <a:t>Level 5: Level 4, plus updates, roles, profiles, etc.</a:t>
            </a:r>
          </a:p>
        </p:txBody>
      </p:sp>
    </p:spTree>
    <p:extLst>
      <p:ext uri="{BB962C8B-B14F-4D97-AF65-F5344CB8AC3E}">
        <p14:creationId xmlns:p14="http://schemas.microsoft.com/office/powerpoint/2010/main" val="385767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3FB3-80BA-404E-ABEF-FFE503AE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Lifecycle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E2B79-78CE-4229-90BA-2D47E6711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37E9F6-B119-42F6-9B25-8B1FDD9FB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217" y="2114810"/>
            <a:ext cx="921881" cy="71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A9C613-E031-468A-9998-FB69CEE8D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318" y="2114810"/>
            <a:ext cx="586134" cy="713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FA749F-D89A-4816-A6F3-0D449E62F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806" y="2224060"/>
            <a:ext cx="739781" cy="49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109DA6-0130-4025-9879-E444F422B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2924" y="2247060"/>
            <a:ext cx="688566" cy="448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F2CF94-0F44-4F36-9321-A6C35F4420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5180" y="2114810"/>
            <a:ext cx="608897" cy="72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229C1-4E2F-4239-9FBC-88BE0CA88E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3318" y="3138411"/>
            <a:ext cx="722709" cy="707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E2DE65-0CE3-4832-BF18-C1376FD8AA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5180" y="3138411"/>
            <a:ext cx="682875" cy="707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07C287-8FC0-4AB6-8EE9-2D5FED5E73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5207" y="4156262"/>
            <a:ext cx="637350" cy="741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23BF27-F0BC-426B-9627-E647B1435A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22924" y="3175950"/>
            <a:ext cx="798332" cy="7927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EE8954-769B-4A3D-B824-8D2167D119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87636" y="4386689"/>
            <a:ext cx="1199325" cy="7793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0B8D0D-0377-4DC2-BE9F-08B025C1819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48974" y="3132662"/>
            <a:ext cx="695806" cy="70725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C32512-A8D6-4A7F-BC24-0FD6E5321CC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4939452" y="2471310"/>
            <a:ext cx="885728" cy="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AD523F-9CC9-4856-B724-8138A30618E8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6434077" y="2471310"/>
            <a:ext cx="885729" cy="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B8DA76-9D4B-4B19-ABD5-9C856D8CFD3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59098" y="2471310"/>
            <a:ext cx="1794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509747-0324-447E-9D52-C9AF17533B35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8059587" y="2471310"/>
            <a:ext cx="1863337" cy="110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A67FA6-CE32-46ED-A058-CF1399A1218D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8059587" y="2471310"/>
            <a:ext cx="928049" cy="230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75A2DD03-87BD-46A7-988B-2A306E91445E}"/>
              </a:ext>
            </a:extLst>
          </p:cNvPr>
          <p:cNvSpPr/>
          <p:nvPr/>
        </p:nvSpPr>
        <p:spPr>
          <a:xfrm rot="15118807">
            <a:off x="4018829" y="2834915"/>
            <a:ext cx="1668843" cy="1675043"/>
          </a:xfrm>
          <a:prstGeom prst="arc">
            <a:avLst>
              <a:gd name="adj1" fmla="val 11262760"/>
              <a:gd name="adj2" fmla="val 0"/>
            </a:avLst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9AE24F4-30CC-49A7-82AE-D4323D1BFE40}"/>
              </a:ext>
            </a:extLst>
          </p:cNvPr>
          <p:cNvSpPr/>
          <p:nvPr/>
        </p:nvSpPr>
        <p:spPr>
          <a:xfrm>
            <a:off x="4388126" y="3523422"/>
            <a:ext cx="910794" cy="1113182"/>
          </a:xfrm>
          <a:prstGeom prst="arc">
            <a:avLst/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9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CE15-A947-44B0-9C00-4B1638E9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617B-52E5-488F-8EC6-DB036FB65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known as </a:t>
            </a:r>
            <a:r>
              <a:rPr lang="en-US" dirty="0" err="1"/>
              <a:t>ZoomIt</a:t>
            </a:r>
            <a:r>
              <a:rPr lang="en-US" dirty="0"/>
              <a:t> Via, acquired by Microsoft in 1999</a:t>
            </a:r>
          </a:p>
          <a:p>
            <a:r>
              <a:rPr lang="en-US" dirty="0"/>
              <a:t>Rebranded as Microsoft </a:t>
            </a:r>
            <a:r>
              <a:rPr lang="en-US" dirty="0" err="1"/>
              <a:t>Metadirectory</a:t>
            </a:r>
            <a:r>
              <a:rPr lang="en-US" dirty="0"/>
              <a:t> Server, used by MCS, in 1999</a:t>
            </a:r>
          </a:p>
          <a:p>
            <a:r>
              <a:rPr lang="en-US" dirty="0"/>
              <a:t>Completely rewritten and renamed to Microsoft Identity Integration Server, in 2003 (current Sync Service)</a:t>
            </a:r>
          </a:p>
          <a:p>
            <a:r>
              <a:rPr lang="en-US" dirty="0"/>
              <a:t>Certificate Management added on, rebranded to Identity Lifecycle Manager, in 2007</a:t>
            </a:r>
          </a:p>
          <a:p>
            <a:r>
              <a:rPr lang="en-US" dirty="0"/>
              <a:t>SharePoint Portal bolted on for Group Management and Password Reset, rebranded to Forefront Identity Manager, in 2010</a:t>
            </a:r>
          </a:p>
          <a:p>
            <a:r>
              <a:rPr lang="en-US" dirty="0"/>
              <a:t>Minor updates and rebranded to Microsoft Identity Manager, in 2016</a:t>
            </a:r>
          </a:p>
        </p:txBody>
      </p:sp>
    </p:spTree>
    <p:extLst>
      <p:ext uri="{BB962C8B-B14F-4D97-AF65-F5344CB8AC3E}">
        <p14:creationId xmlns:p14="http://schemas.microsoft.com/office/powerpoint/2010/main" val="348565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89F86-6B13-49A7-BD99-C58E02B2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Have You Used MIM (and not realized it)?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AA52C-E611-48EF-8C01-74B6CD95E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GAL Sync</a:t>
            </a:r>
          </a:p>
          <a:p>
            <a:r>
              <a:rPr lang="en-US" dirty="0"/>
              <a:t>Exchange Edge Subscription (</a:t>
            </a:r>
            <a:r>
              <a:rPr lang="en-US" dirty="0" err="1"/>
              <a:t>EdgeSync</a:t>
            </a:r>
            <a:r>
              <a:rPr lang="en-US" dirty="0"/>
              <a:t>)</a:t>
            </a:r>
          </a:p>
          <a:p>
            <a:r>
              <a:rPr lang="en-US" dirty="0"/>
              <a:t>Azure AD Connect (formerly DirSync and Azure AD Sync)</a:t>
            </a:r>
          </a:p>
          <a:p>
            <a:r>
              <a:rPr lang="en-US" dirty="0"/>
              <a:t>Heavily utilized for automation in the backend of Office 365 services (Exchange Online, SharePoint Online, and Skype for Business Online are not accessing Azure AD, directly)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52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FB81-5F71-4F09-9642-C07E1D45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Lifecycle MIM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E271F-C383-48B2-8FEF-8FDC8EBC5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1E8214-7998-44BA-AEF9-D86E44B57146}"/>
              </a:ext>
            </a:extLst>
          </p:cNvPr>
          <p:cNvSpPr/>
          <p:nvPr/>
        </p:nvSpPr>
        <p:spPr>
          <a:xfrm>
            <a:off x="4395044" y="2285428"/>
            <a:ext cx="3401914" cy="34019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tial Circle 5">
            <a:extLst>
              <a:ext uri="{FF2B5EF4-FFF2-40B4-BE49-F238E27FC236}">
                <a16:creationId xmlns:a16="http://schemas.microsoft.com/office/drawing/2014/main" id="{DECB4689-FBB3-4C87-B47C-58D4913E7483}"/>
              </a:ext>
            </a:extLst>
          </p:cNvPr>
          <p:cNvSpPr/>
          <p:nvPr/>
        </p:nvSpPr>
        <p:spPr>
          <a:xfrm>
            <a:off x="4395043" y="2286254"/>
            <a:ext cx="3401914" cy="3401914"/>
          </a:xfrm>
          <a:prstGeom prst="pie">
            <a:avLst>
              <a:gd name="adj1" fmla="val 8263558"/>
              <a:gd name="adj2" fmla="val 1371452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Partial Circle 6">
            <a:extLst>
              <a:ext uri="{FF2B5EF4-FFF2-40B4-BE49-F238E27FC236}">
                <a16:creationId xmlns:a16="http://schemas.microsoft.com/office/drawing/2014/main" id="{0D570903-921C-418B-A0BD-DEE94E2A4094}"/>
              </a:ext>
            </a:extLst>
          </p:cNvPr>
          <p:cNvSpPr/>
          <p:nvPr/>
        </p:nvSpPr>
        <p:spPr>
          <a:xfrm>
            <a:off x="4395043" y="2284602"/>
            <a:ext cx="3401914" cy="3401914"/>
          </a:xfrm>
          <a:prstGeom prst="pie">
            <a:avLst>
              <a:gd name="adj1" fmla="val 19004158"/>
              <a:gd name="adj2" fmla="val 28628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FD2428-8490-48C4-9A53-FF2C3D6F227E}"/>
              </a:ext>
            </a:extLst>
          </p:cNvPr>
          <p:cNvSpPr/>
          <p:nvPr/>
        </p:nvSpPr>
        <p:spPr>
          <a:xfrm>
            <a:off x="5107929" y="2998313"/>
            <a:ext cx="1976144" cy="197614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Metaverse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8283E-609A-4DC3-9B2A-37EE1CD558F1}"/>
              </a:ext>
            </a:extLst>
          </p:cNvPr>
          <p:cNvSpPr txBox="1"/>
          <p:nvPr/>
        </p:nvSpPr>
        <p:spPr>
          <a:xfrm>
            <a:off x="5097094" y="5738793"/>
            <a:ext cx="199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MIM SQL 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2F554C-84DF-417D-BAD6-1DC587F91484}"/>
              </a:ext>
            </a:extLst>
          </p:cNvPr>
          <p:cNvSpPr txBox="1"/>
          <p:nvPr/>
        </p:nvSpPr>
        <p:spPr>
          <a:xfrm>
            <a:off x="4384275" y="3410849"/>
            <a:ext cx="738664" cy="1152907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pPr algn="ctr"/>
            <a:r>
              <a:rPr lang="en-US" dirty="0"/>
              <a:t>Connector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0F8AA-6E2F-44B3-81E7-A482B906208F}"/>
              </a:ext>
            </a:extLst>
          </p:cNvPr>
          <p:cNvSpPr txBox="1"/>
          <p:nvPr/>
        </p:nvSpPr>
        <p:spPr>
          <a:xfrm rot="10800000">
            <a:off x="7071183" y="3422993"/>
            <a:ext cx="738664" cy="1152907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pPr algn="ctr"/>
            <a:r>
              <a:rPr lang="en-US" dirty="0"/>
              <a:t>Connector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1A9786-8073-464D-9226-278D52E076C4}"/>
              </a:ext>
            </a:extLst>
          </p:cNvPr>
          <p:cNvSpPr/>
          <p:nvPr/>
        </p:nvSpPr>
        <p:spPr>
          <a:xfrm>
            <a:off x="1500555" y="3313389"/>
            <a:ext cx="1253120" cy="13484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Connected Data Source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08C47-0246-4F6E-983D-EF97D804920D}"/>
              </a:ext>
            </a:extLst>
          </p:cNvPr>
          <p:cNvSpPr/>
          <p:nvPr/>
        </p:nvSpPr>
        <p:spPr>
          <a:xfrm>
            <a:off x="9449920" y="3313388"/>
            <a:ext cx="1315772" cy="12820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Connected Data Source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AD2929-4F08-4AA1-BEF5-8D97774C8F1A}"/>
              </a:ext>
            </a:extLst>
          </p:cNvPr>
          <p:cNvCxnSpPr/>
          <p:nvPr/>
        </p:nvCxnSpPr>
        <p:spPr>
          <a:xfrm>
            <a:off x="2753674" y="3756991"/>
            <a:ext cx="163060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0D154B-0244-46A2-AA8D-FDB82F2A16D3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753675" y="3985297"/>
            <a:ext cx="1630600" cy="233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72A792-7910-455D-AF25-2DEF49F4DAD5}"/>
              </a:ext>
            </a:extLst>
          </p:cNvPr>
          <p:cNvCxnSpPr>
            <a:cxnSpLocks/>
          </p:cNvCxnSpPr>
          <p:nvPr/>
        </p:nvCxnSpPr>
        <p:spPr>
          <a:xfrm flipH="1" flipV="1">
            <a:off x="2740786" y="4213604"/>
            <a:ext cx="1630600" cy="165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A85B92-AC29-47C8-8ACF-3C390FA24B85}"/>
              </a:ext>
            </a:extLst>
          </p:cNvPr>
          <p:cNvSpPr txBox="1"/>
          <p:nvPr/>
        </p:nvSpPr>
        <p:spPr>
          <a:xfrm>
            <a:off x="3086151" y="3552653"/>
            <a:ext cx="8398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Import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13F6CA-7E3D-488A-A756-AEDA88092CE3}"/>
              </a:ext>
            </a:extLst>
          </p:cNvPr>
          <p:cNvSpPr txBox="1"/>
          <p:nvPr/>
        </p:nvSpPr>
        <p:spPr>
          <a:xfrm>
            <a:off x="3181635" y="3780958"/>
            <a:ext cx="64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0B868E-B521-49F5-AA80-B03950D14409}"/>
              </a:ext>
            </a:extLst>
          </p:cNvPr>
          <p:cNvSpPr txBox="1"/>
          <p:nvPr/>
        </p:nvSpPr>
        <p:spPr>
          <a:xfrm>
            <a:off x="3107572" y="400896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Export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901A87-15E3-401C-BCF2-AC6606BB253B}"/>
              </a:ext>
            </a:extLst>
          </p:cNvPr>
          <p:cNvCxnSpPr/>
          <p:nvPr/>
        </p:nvCxnSpPr>
        <p:spPr>
          <a:xfrm>
            <a:off x="7801132" y="3755339"/>
            <a:ext cx="1630601" cy="0"/>
          </a:xfrm>
          <a:prstGeom prst="straightConnector1">
            <a:avLst/>
          </a:prstGeom>
          <a:ln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D60ECF-1468-4EC6-B83E-D742CF097A5B}"/>
              </a:ext>
            </a:extLst>
          </p:cNvPr>
          <p:cNvCxnSpPr/>
          <p:nvPr/>
        </p:nvCxnSpPr>
        <p:spPr>
          <a:xfrm flipV="1">
            <a:off x="7801132" y="3983645"/>
            <a:ext cx="1630601" cy="2"/>
          </a:xfrm>
          <a:prstGeom prst="straightConnector1">
            <a:avLst/>
          </a:prstGeom>
          <a:ln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FCE29A-460D-4B91-84C8-F9BEAEDBCCE7}"/>
              </a:ext>
            </a:extLst>
          </p:cNvPr>
          <p:cNvCxnSpPr>
            <a:cxnSpLocks/>
          </p:cNvCxnSpPr>
          <p:nvPr/>
        </p:nvCxnSpPr>
        <p:spPr>
          <a:xfrm flipH="1" flipV="1">
            <a:off x="7837944" y="4211952"/>
            <a:ext cx="1630600" cy="1656"/>
          </a:xfrm>
          <a:prstGeom prst="straightConnector1">
            <a:avLst/>
          </a:prstGeom>
          <a:ln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33C6A95-C60A-46EA-B4EE-F970607C9F47}"/>
              </a:ext>
            </a:extLst>
          </p:cNvPr>
          <p:cNvSpPr txBox="1"/>
          <p:nvPr/>
        </p:nvSpPr>
        <p:spPr>
          <a:xfrm>
            <a:off x="8133609" y="3551001"/>
            <a:ext cx="8398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Import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1E538A-4124-4451-9DFE-911CD358ED3E}"/>
              </a:ext>
            </a:extLst>
          </p:cNvPr>
          <p:cNvSpPr txBox="1"/>
          <p:nvPr/>
        </p:nvSpPr>
        <p:spPr>
          <a:xfrm>
            <a:off x="8229093" y="3779306"/>
            <a:ext cx="64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060C51-D3D4-4227-9CD8-75DF58E50405}"/>
              </a:ext>
            </a:extLst>
          </p:cNvPr>
          <p:cNvSpPr txBox="1"/>
          <p:nvPr/>
        </p:nvSpPr>
        <p:spPr>
          <a:xfrm>
            <a:off x="8155030" y="400730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Export</a:t>
            </a:r>
          </a:p>
        </p:txBody>
      </p:sp>
    </p:spTree>
    <p:extLst>
      <p:ext uri="{BB962C8B-B14F-4D97-AF65-F5344CB8AC3E}">
        <p14:creationId xmlns:p14="http://schemas.microsoft.com/office/powerpoint/2010/main" val="1929211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010F-678C-4869-98B6-88CADB84F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B568B-C4B1-4A6C-B504-19F9B8343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Directly copy attribute value from source to target (e.g. </a:t>
            </a:r>
            <a:r>
              <a:rPr lang="en-US" dirty="0" err="1"/>
              <a:t>displayName</a:t>
            </a:r>
            <a:r>
              <a:rPr lang="en-US" dirty="0"/>
              <a:t>)</a:t>
            </a:r>
          </a:p>
          <a:p>
            <a:r>
              <a:rPr lang="en-US" dirty="0"/>
              <a:t>Manipulate attribute value from source and set in target (e.g. </a:t>
            </a:r>
            <a:r>
              <a:rPr lang="en-US" dirty="0" err="1"/>
              <a:t>msExchRecipientTypeDetails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Think Excel macros (I will show an example when we get to the code)</a:t>
            </a:r>
          </a:p>
          <a:p>
            <a:r>
              <a:rPr lang="en-US" dirty="0"/>
              <a:t>Anything else requires an extension and custom code…</a:t>
            </a:r>
          </a:p>
          <a:p>
            <a:r>
              <a:rPr lang="en-US" dirty="0"/>
              <a:t>Like the PowerShell Connector!</a:t>
            </a:r>
          </a:p>
        </p:txBody>
      </p:sp>
    </p:spTree>
    <p:extLst>
      <p:ext uri="{BB962C8B-B14F-4D97-AF65-F5344CB8AC3E}">
        <p14:creationId xmlns:p14="http://schemas.microsoft.com/office/powerpoint/2010/main" val="36348845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4777FC7-3FF5-5247-B173-8886D4D2CBE4}" vid="{5268805F-9633-834B-A793-C92FF00C6B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F356F13EB964CB528E5721098655B" ma:contentTypeVersion="10" ma:contentTypeDescription="Create a new document." ma:contentTypeScope="" ma:versionID="03346bbe565c6fa2ac22f2ae51a6e565">
  <xsd:schema xmlns:xsd="http://www.w3.org/2001/XMLSchema" xmlns:xs="http://www.w3.org/2001/XMLSchema" xmlns:p="http://schemas.microsoft.com/office/2006/metadata/properties" xmlns:ns3="e151e835-541a-42d2-a0a6-5efc74f2a703" xmlns:ns4="c9de5a8b-32f4-42ac-a4c5-86635e47825b" targetNamespace="http://schemas.microsoft.com/office/2006/metadata/properties" ma:root="true" ma:fieldsID="69a897b9ba41e722e990159dc90133ee" ns3:_="" ns4:_="">
    <xsd:import namespace="e151e835-541a-42d2-a0a6-5efc74f2a703"/>
    <xsd:import namespace="c9de5a8b-32f4-42ac-a4c5-86635e47825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51e835-541a-42d2-a0a6-5efc74f2a70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de5a8b-32f4-42ac-a4c5-86635e4782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5A6691-33EC-4CF4-B788-BFED98EBCE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51e835-541a-42d2-a0a6-5efc74f2a703"/>
    <ds:schemaRef ds:uri="c9de5a8b-32f4-42ac-a4c5-86635e4782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323D2D-7811-4E18-B6D6-2252EBC97CC7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e151e835-541a-42d2-a0a6-5efc74f2a703"/>
    <ds:schemaRef ds:uri="http://purl.org/dc/dcmitype/"/>
    <ds:schemaRef ds:uri="http://schemas.microsoft.com/office/infopath/2007/PartnerControls"/>
    <ds:schemaRef ds:uri="c9de5a8b-32f4-42ac-a4c5-86635e47825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BB88892-A823-44E8-B6B7-C4E4A5B01E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PSOTR</Template>
  <TotalTime>57</TotalTime>
  <Words>461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Gill Sans MT</vt:lpstr>
      <vt:lpstr>Wingdings 2</vt:lpstr>
      <vt:lpstr>Dividend</vt:lpstr>
      <vt:lpstr>PowerShell Identity Automation with MIM </vt:lpstr>
      <vt:lpstr>Presenter</vt:lpstr>
      <vt:lpstr>Agenda</vt:lpstr>
      <vt:lpstr>Identity Lifecycle Maturity</vt:lpstr>
      <vt:lpstr>Identity Lifecycle Landscape</vt:lpstr>
      <vt:lpstr>What is MIM?</vt:lpstr>
      <vt:lpstr>Where Have You Used MIM (and not realized it)?</vt:lpstr>
      <vt:lpstr>Identity Lifecycle MIM</vt:lpstr>
      <vt:lpstr>Normal Synchronization</vt:lpstr>
      <vt:lpstr>The Code Structure</vt:lpstr>
      <vt:lpstr>The Code Precautions</vt:lpstr>
      <vt:lpstr>The Code</vt:lpstr>
      <vt:lpstr>Q &amp; A</vt:lpstr>
      <vt:lpstr>Example Use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Identity Automation with MIM </dc:title>
  <dc:creator>Dustin Dortch</dc:creator>
  <cp:lastModifiedBy>Dustin Dortch</cp:lastModifiedBy>
  <cp:revision>3</cp:revision>
  <dcterms:created xsi:type="dcterms:W3CDTF">2019-08-05T13:52:38Z</dcterms:created>
  <dcterms:modified xsi:type="dcterms:W3CDTF">2019-08-07T12:36:39Z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0x010100170F356F13EB964CB528E5721098655B</vt:lpwstr>
  </property>
</Properties>
</file>