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tin Fast" initials="DF" lastIdx="1" clrIdx="0">
    <p:extLst/>
  </p:cmAuthor>
  <p:cmAuthor id="2" name="Tom Riley" initials="TR" lastIdx="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3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C1C76-48F6-4369-8696-15EAB0F9D95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CF189-6AE8-4B9C-8708-0D79CA37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CF189-6AE8-4B9C-8708-0D79CA3703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3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5943-9FF7-410E-85CC-7B3300C0AE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61" y="395157"/>
            <a:ext cx="2649391" cy="2035942"/>
          </a:xfrm>
          <a:prstGeom prst="rect">
            <a:avLst/>
          </a:prstGeom>
        </p:spPr>
      </p:pic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819" y="4273506"/>
            <a:ext cx="6425336" cy="1437682"/>
          </a:xfrm>
        </p:spPr>
        <p:txBody>
          <a:bodyPr anchor="t">
            <a:normAutofit fontScale="90000"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Anchorage Women’s Golf Association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Team-Play Tournament Tracker</a:t>
            </a:r>
            <a:br>
              <a:rPr lang="en-US" sz="4400" b="1" dirty="0">
                <a:solidFill>
                  <a:schemeClr val="bg1"/>
                </a:solidFill>
              </a:rPr>
            </a:b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bg1"/>
                </a:solidFill>
              </a:rPr>
              <a:t>Instructions - </a:t>
            </a:r>
          </a:p>
        </p:txBody>
      </p:sp>
    </p:spTree>
    <p:extLst>
      <p:ext uri="{BB962C8B-B14F-4D97-AF65-F5344CB8AC3E}">
        <p14:creationId xmlns:p14="http://schemas.microsoft.com/office/powerpoint/2010/main" val="62882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How To: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Add Members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60" y="1313834"/>
            <a:ext cx="4345048" cy="4906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Members must first be added to the Member pool. This is the collection of all members who can be assigned to team-play events.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After adding a member to the pool, you do not need to enter their information again – they can now be assigned to any number of events.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To add members, navigate to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Manage-&gt;Members and use the resulting dialog box.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You may also select an existing member from the list to modify them, or remove them from the pool completely.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75129-5CBE-485A-9339-D66A44BD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84" y="461095"/>
            <a:ext cx="6192995" cy="62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How To: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Create an Event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9" y="1313834"/>
            <a:ext cx="4711904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Events must be created before they can be managed.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To add an Event, navigate to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Manage-&gt;Events and click “Create New…”, fill out the event details, and Click “OK”.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event may now be selected in the event selection dropdown box.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E1675-B0C7-4315-940C-CDF40808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86" y="930259"/>
            <a:ext cx="5510139" cy="34693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227D03-7CB5-4B74-BA23-F5B60C8D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55" y="4560009"/>
            <a:ext cx="6928792" cy="2297991"/>
          </a:xfrm>
          <a:prstGeom prst="rect">
            <a:avLst/>
          </a:prstGeom>
        </p:spPr>
      </p:pic>
      <p:pic>
        <p:nvPicPr>
          <p:cNvPr id="21" name="Graphic 20" descr="Line Arrow: Counterclockwise curve">
            <a:extLst>
              <a:ext uri="{FF2B5EF4-FFF2-40B4-BE49-F238E27FC236}">
                <a16:creationId xmlns:a16="http://schemas.microsoft.com/office/drawing/2014/main" id="{0CF9B411-6759-4A76-9794-3C4AC6AF7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491415">
            <a:off x="7475229" y="4401332"/>
            <a:ext cx="1560159" cy="15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How To: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1 -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9" y="1313834"/>
            <a:ext cx="4711904" cy="4944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Step 1: Select an Event to manage from the event dropdown box.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Event details will then be populated and Steps 2 – 4 become available.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event may also be deleted from this screen at any time by checking “Delete Event?” and clicking “Delete”.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92E94-E692-4A14-BE87-644C2908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7074"/>
            <a:ext cx="5329706" cy="64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2 -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9" y="1313834"/>
            <a:ext cx="4711904" cy="5070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Step 2: Assign players to the event by clicking the tab labeled “Step 2: Assign Players”.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Use the arrow buttons to add or remove players to the event from the members pool on the left.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If a member is not found in the pool, you may click “Manage All Members” to open the Manage Members tool (described previously) and add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70004-890C-47E1-B96A-904AA038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752" y="313898"/>
            <a:ext cx="5198326" cy="62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6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3 -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8" y="1313834"/>
            <a:ext cx="4958300" cy="53879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Step 3: Create teams and rounds for the event by clicking the tab labeled “Step 3: Teams/Rounds”.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Click “Generate Teams” to create teams for the event using the players current handicap. The “View Teams” button will then become available – click it to open a spreadsheet of the teams in your default spreadsheet application.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After teams have been created, create rounds/groups for the event by clicking “Generate Rounds”. After this process completes, you may view round/group assignments via “View Rounds”.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Note: Team/Round Generation is final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and the results cannot be modified. If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 mistake was made, the event must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be deleted and re-created.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123E5-8611-4C4D-9C63-CD4FC99A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20" y="307075"/>
            <a:ext cx="5295655" cy="63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4 -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8" y="1313834"/>
            <a:ext cx="4958300" cy="5305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To enter scores and view standings/results, click “Step 4: Results”.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Click “Enter Scores” to fill out scorecards for each round, by group. 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Substitutions may be denoted here as well. If a player had a substitution in any round, they are not eligible for Points or Putts awards. However, their points are still used in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calculating the Team award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Clicking “Save and go to Next -&gt;” will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save the current input and take you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to the scorecard for the next group.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533F8-FFD9-40D4-9C23-A15949C3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00" y="4126365"/>
            <a:ext cx="5020605" cy="270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9AA7E-D1B9-4655-838F-4B9485F1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21" y="660310"/>
            <a:ext cx="5351594" cy="3236126"/>
          </a:xfrm>
          <a:prstGeom prst="rect">
            <a:avLst/>
          </a:prstGeom>
        </p:spPr>
      </p:pic>
      <p:pic>
        <p:nvPicPr>
          <p:cNvPr id="10" name="Graphic 9" descr="Line Arrow: Counterclockwise curve">
            <a:extLst>
              <a:ext uri="{FF2B5EF4-FFF2-40B4-BE49-F238E27FC236}">
                <a16:creationId xmlns:a16="http://schemas.microsoft.com/office/drawing/2014/main" id="{724341D0-6129-40D1-8F4B-AE6F173C6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491415">
            <a:off x="9451978" y="3776666"/>
            <a:ext cx="1560159" cy="15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7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How To: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4 -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8" y="1313834"/>
            <a:ext cx="4958300" cy="4659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Also available under the “Step 4: Results” tab, are the score and standings reports. These are opened in your default spreadsheet program upon clicking the appropriate button.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At any time, you may click to view scores by player or team, or to see standings for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each award category.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If all scores have been entered for the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event, standings reflect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final tournament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1832D-1435-401E-9062-38C782B3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74" y="272955"/>
            <a:ext cx="5226068" cy="63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1029</TotalTime>
  <Words>167</Words>
  <Application>Microsoft Office PowerPoint</Application>
  <PresentationFormat>Widescreen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Anchorage Women’s Golf Association   Team-Play Tournament Tracker  - Instructions - </vt:lpstr>
      <vt:lpstr>How To: - Add Members -</vt:lpstr>
      <vt:lpstr>How To: - Create an Event -</vt:lpstr>
      <vt:lpstr>How To: - Manage an Event: Step 1 -</vt:lpstr>
      <vt:lpstr>Application Demonstration: - Manage an Event: Step 2 -</vt:lpstr>
      <vt:lpstr>Application Demonstration: - Manage an Event: Step 3 -</vt:lpstr>
      <vt:lpstr>Application Demonstration: - Manage an Event: Step 4 -</vt:lpstr>
      <vt:lpstr>How To: - Manage an Event: Step 4 -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TeamPlay</dc:title>
  <dc:creator>Dustin Fast</dc:creator>
  <cp:lastModifiedBy>Dustin Fast</cp:lastModifiedBy>
  <cp:revision>92</cp:revision>
  <cp:lastPrinted>2017-12-12T00:01:36Z</cp:lastPrinted>
  <dcterms:created xsi:type="dcterms:W3CDTF">2017-04-21T21:58:55Z</dcterms:created>
  <dcterms:modified xsi:type="dcterms:W3CDTF">2017-12-12T01:06:10Z</dcterms:modified>
</cp:coreProperties>
</file>