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88" y="4145839"/>
            <a:ext cx="2485896" cy="1910303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6" y="3704060"/>
            <a:ext cx="6425336" cy="1437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36" y="5674593"/>
            <a:ext cx="4375035" cy="87524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Dustin Fast, Tricia Reilley, Brooks Woods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2017, CSCE A401</a:t>
            </a: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A9E940B-95CE-4966-BF1E-898FA3C1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31" y="527035"/>
            <a:ext cx="1955409" cy="1955409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F0B0D5-1F99-404B-A28D-1F9141AE0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80" y="2841190"/>
            <a:ext cx="2837709" cy="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Add Members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60" y="1313834"/>
            <a:ext cx="4345048" cy="490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Members must first be added to the Member pool. This is the collection of all members who can be assigned to an event.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members,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Manage-&gt;Members and use the resulting dialog box.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You may also select an existing member from the list to modify them, or remove them from the pool completely.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75129-5CBE-485A-9339-D66A44BD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84" y="461095"/>
            <a:ext cx="6192995" cy="62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Create an Event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Events must be created before they can be managed.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 add an Event, navigate to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Manage-&gt;Events and click “Create New…”, fill out the event details, and Click “OK”.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now be selected in the event selection dropdown box.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E1675-B0C7-4315-940C-CDF40808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86" y="930259"/>
            <a:ext cx="5510139" cy="34693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27D03-7CB5-4B74-BA23-F5B60C8D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5" y="4560009"/>
            <a:ext cx="6928792" cy="2297991"/>
          </a:xfrm>
          <a:prstGeom prst="rect">
            <a:avLst/>
          </a:prstGeom>
        </p:spPr>
      </p:pic>
      <p:pic>
        <p:nvPicPr>
          <p:cNvPr id="21" name="Graphic 20" descr="Line Arrow: Counterclockwise curve">
            <a:extLst>
              <a:ext uri="{FF2B5EF4-FFF2-40B4-BE49-F238E27FC236}">
                <a16:creationId xmlns:a16="http://schemas.microsoft.com/office/drawing/2014/main" id="{0CF9B411-6759-4A76-9794-3C4AC6AF7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7475229" y="4401332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1 -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Select an Event to manage from the event dropdown box. 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details will then be populated and Steps 2 – 4 become available.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event may also be deleted from this screen at any time by checking “Delete Event?” and clicking “Delete”.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92E94-E692-4A14-BE87-644C2908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074"/>
            <a:ext cx="5329706" cy="64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2 -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9" y="1313834"/>
            <a:ext cx="4711904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assign players to the event, click the tab labeled “Step 2: Assign Players”.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Use the arrow buttons to add or remove players to/from the event. The list on the left reflects the members pool.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 member is not found in the list, you may click “Manage All Members” to open the Manage Members tool described previously, and add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004-890C-47E1-B96A-904AA038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52" y="313898"/>
            <a:ext cx="5198326" cy="62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3 -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create teams and rounds for the event, click the tab labeled “Step 3: Teams/Rounds”.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“Generate Teams” to create teams for the event. The “View Teams” button will then become available – click it to open a spreadsheet of the teams in your default spreadsheet application.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After teams have been created, create rounds/groups for the event by clicking “Generate Rounds”. After this process completes, you may view round/group assignments via “View Rounds”.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Note: Team/Round Generation is final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 the results cannot be modified.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123E5-8611-4C4D-9C63-CD4FC99A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20" y="307075"/>
            <a:ext cx="5295655" cy="63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enter scores and view standings/results, click “Step 4: Results”.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Click “Enter Scores” to fill out scorecards for each round by group. 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Substitutions may be denoted here as well. If a player had a substitution in any round, they are not eligible for Points or Putts awards. However, their points are still used in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calculating the Team award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533F8-FFD9-40D4-9C23-A15949C3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00" y="4126365"/>
            <a:ext cx="5020605" cy="270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9AA7E-D1B9-4655-838F-4B9485F1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21" y="660310"/>
            <a:ext cx="5351594" cy="3236126"/>
          </a:xfrm>
          <a:prstGeom prst="rect">
            <a:avLst/>
          </a:prstGeom>
        </p:spPr>
      </p:pic>
      <p:pic>
        <p:nvPicPr>
          <p:cNvPr id="10" name="Graphic 9" descr="Line Arrow: Counterclockwise curve">
            <a:extLst>
              <a:ext uri="{FF2B5EF4-FFF2-40B4-BE49-F238E27FC236}">
                <a16:creationId xmlns:a16="http://schemas.microsoft.com/office/drawing/2014/main" id="{724341D0-6129-40D1-8F4B-AE6F173C6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491415">
            <a:off x="9451978" y="3776666"/>
            <a:ext cx="1560159" cy="15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61" y="156196"/>
            <a:ext cx="5295655" cy="774063"/>
          </a:xfrm>
        </p:spPr>
        <p:txBody>
          <a:bodyPr>
            <a:normAutofit fontScale="90000"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Application Demonstration: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dirty="0">
                <a:solidFill>
                  <a:schemeClr val="bg1"/>
                </a:solidFill>
              </a:rPr>
              <a:t>- Manage an Event: Step 4 -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58" y="1313834"/>
            <a:ext cx="4958300" cy="465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Also available under the “Step 4: Results” tab, are the score and standings reports. These are opened in your default spreadsheet program upon clicking the appropriate button.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At any time, you may click to view scores by player or team, or to see standings for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each award category.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If all scores have been entered for the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event, standings reflect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final tournament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1832D-1435-401E-9062-38C782B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74" y="272955"/>
            <a:ext cx="5226068" cy="63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Information/Objectives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Challenges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Process Assessment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Goals vs. Accomplishments.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Process and Results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Lessons Learned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94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6A574-EF44-46E5-8599-B774CCFB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Information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526803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 yearly tournament is held, but event structure creation and accounting tasks are laborious and error-prone when done manually.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Automation of tasks - 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D7D-C053-4655-9884-FE0F886B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28452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Learning curve of unfamiliar technologies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C#, Windows Forms Development, SQL, etc.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Collaborative Development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Readability, abstraction, and merging.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Working on assumptions. Ex: My component requires your component, but development is parallel.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Coordination with client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Client doesn’t speak the same “language”.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Not always responsive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Estimation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168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A6CE-B1F7-4395-967A-FE55F98A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The Agile development process was used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Two week sprints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Bugs found in completed stories were generally fixed in the next iteration.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GitHub, and Pivotal Tracker were used for version tracking and collaboration.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BE260-C400-4A5B-A472-F56A3EF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 vs.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682741" cy="4572963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Completed Goals: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Happy client.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Goals: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None!</a:t>
            </a:r>
          </a:p>
          <a:p>
            <a:pPr marL="0" indent="0">
              <a:lnSpc>
                <a:spcPct val="70000"/>
              </a:lnSpc>
              <a:buNone/>
            </a:pP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 – Negative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7" y="1919912"/>
            <a:ext cx="7633276" cy="457296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Negative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Invalid/out of bounds input</a:t>
            </a:r>
            <a:r>
              <a:rPr lang="en-US" dirty="0">
                <a:solidFill>
                  <a:schemeClr val="bg1"/>
                </a:solidFill>
              </a:rPr>
              <a:t> - Ex: an integer is expected, but a larger number or an alphabetic character was received.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input</a:t>
            </a:r>
            <a:r>
              <a:rPr lang="en-US" dirty="0">
                <a:solidFill>
                  <a:schemeClr val="bg1"/>
                </a:solidFill>
              </a:rPr>
              <a:t> - Ex: unpopulated required input fields.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Out of order operations </a:t>
            </a:r>
            <a:r>
              <a:rPr lang="en-US" dirty="0">
                <a:solidFill>
                  <a:schemeClr val="bg1"/>
                </a:solidFill>
              </a:rPr>
              <a:t>– Ex: expecting the user to follow processes A, B, then C, but the user attempts B, A, then 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 pre-conceived user interaction handled gracefully.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10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 – Positive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40177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Positive Testing was performed: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Obtained prior-year tournament data (i.e. players, team/round structure, scores, and final results.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Constructed test tournaments in the application using prior-year data.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Ensured application output matched prior-year results.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Application produced expected results.</a:t>
            </a:r>
          </a:p>
          <a:p>
            <a:pPr lvl="1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Collaboration is hard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Group Dynamics.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Appreciating the work of others when you might accomplish the same task differently.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Merging files that have been modified independently.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New tools can be difficult to adopt.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Ex</a:t>
            </a:r>
            <a:r>
              <a:rPr lang="en-US">
                <a:solidFill>
                  <a:schemeClr val="bg1"/>
                </a:solidFill>
              </a:rPr>
              <a:t>: Git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946</TotalTime>
  <Words>337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Anchorage Women’s Golf Association   Team-Play Tournament Tracker</vt:lpstr>
      <vt:lpstr>Overview</vt:lpstr>
      <vt:lpstr>Background Information and Objectives</vt:lpstr>
      <vt:lpstr>Project Challenges</vt:lpstr>
      <vt:lpstr>Development Process Assessment</vt:lpstr>
      <vt:lpstr>Goals vs. Accomplishments</vt:lpstr>
      <vt:lpstr>Testing Process and Results – Negative Testing</vt:lpstr>
      <vt:lpstr>Testing Process and Results – Positive Testing</vt:lpstr>
      <vt:lpstr>Lessons Learned</vt:lpstr>
      <vt:lpstr>Application Demonstration: - Add Members -</vt:lpstr>
      <vt:lpstr>Application Demonstration: - Create an Event -</vt:lpstr>
      <vt:lpstr>Application Demonstration: - Manage an Event: Step 1 -</vt:lpstr>
      <vt:lpstr>Application Demonstration: - Manage an Event: Step 2 -</vt:lpstr>
      <vt:lpstr>Application Demonstration: - Manage an Event: Step 3 -</vt:lpstr>
      <vt:lpstr>Application Demonstration: - Manage an Event: Step 4 -</vt:lpstr>
      <vt:lpstr>Application Demonstration: - Manage an Event: Step 4 -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LocoWatcher</dc:title>
  <dc:creator>Dustin Fast</dc:creator>
  <cp:lastModifiedBy>Dustin Fast</cp:lastModifiedBy>
  <cp:revision>88</cp:revision>
  <dcterms:created xsi:type="dcterms:W3CDTF">2017-04-21T21:58:55Z</dcterms:created>
  <dcterms:modified xsi:type="dcterms:W3CDTF">2017-12-11T03:22:43Z</dcterms:modified>
</cp:coreProperties>
</file>