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Fast" initials="DF" lastIdx="1" clrIdx="0">
    <p:extLst/>
  </p:cmAuthor>
  <p:cmAuthor id="2" name="Tom Riley" initials="TR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3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C1C76-48F6-4369-8696-15EAB0F9D95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CF189-6AE8-4B9C-8708-0D79CA37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CF189-6AE8-4B9C-8708-0D79CA370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5943-9FF7-410E-85CC-7B3300C0AEE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959" y="3231439"/>
            <a:ext cx="2485896" cy="1910303"/>
          </a:xfrm>
          <a:prstGeom prst="rect">
            <a:avLst/>
          </a:prstGeom>
        </p:spPr>
      </p:pic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36" y="3704060"/>
            <a:ext cx="6425336" cy="1437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Anchorage Women’s Golf Association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Team-Play Tournament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36" y="5674593"/>
            <a:ext cx="4375035" cy="87524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Dustin Fast, Tricia Reilley, Brooks Woods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Fall 2017, CSCE A401</a:t>
            </a:r>
          </a:p>
        </p:txBody>
      </p:sp>
      <p:pic>
        <p:nvPicPr>
          <p:cNvPr id="6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CA9E940B-95CE-4966-BF1E-898FA3C17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03" y="434885"/>
            <a:ext cx="1955409" cy="19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Background Information/Objectives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Project Challenges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Development Process Assessment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Goals vs. Accomplishments.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Testing Process and Results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Lessons Learned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6943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6A574-EF44-46E5-8599-B774CCFB1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Information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526803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Problem: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Tournament structure creation and accounting tasks are laborious and error-prone when done manually.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Automation of tasks - 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0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BCD7D-C053-4655-9884-FE0F886B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284526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Challenges experienced during the development process: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Learning curve of unfamiliar technologies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Git, C#, Windows Forms Development, SQL, etc.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Coding with multiple cooks in the kitchen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Readability, abstraction, and merging.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Working on assumptions. Ex: My component requires your component, but development is parallel.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Coordination with client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Client doesn’t speak the same “language”.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Not always responsive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Estimation of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1688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2DA6CE-B1F7-4395-967A-FE55F98A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Development Process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Describe our development process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0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CBE260-C400-4A5B-A472-F56A3EF4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Goals vs.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682741" cy="4572963"/>
          </a:xfrm>
        </p:spPr>
        <p:txBody>
          <a:bodyPr anchor="ctr">
            <a:normAutofit/>
          </a:bodyPr>
          <a:lstStyle/>
          <a:p>
            <a:pPr marL="457200" lvl="1" indent="0">
              <a:lnSpc>
                <a:spcPct val="7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Completed Goals: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Happy client.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Incomplete Goals: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None!</a:t>
            </a:r>
          </a:p>
          <a:p>
            <a:pPr marL="0" indent="0">
              <a:lnSpc>
                <a:spcPct val="70000"/>
              </a:lnSpc>
              <a:buNone/>
            </a:pP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1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Process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Negative Testing: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Positive Testing:</a:t>
            </a:r>
          </a:p>
          <a:p>
            <a:pPr lvl="1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Collaboration is hard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Group Dynamics.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Appreciating the work of others when you might accomplish the same thing differently.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Merging files that have been </a:t>
            </a:r>
            <a:r>
              <a:rPr lang="en-US">
                <a:solidFill>
                  <a:schemeClr val="bg1"/>
                </a:solidFill>
              </a:rPr>
              <a:t>edited independently.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New tools (ex: Git) can be difficult to adopt.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1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Show Demo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760</TotalTime>
  <Words>172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Anchorage Women’s Golf Association   Team-Play Tournament Tracker</vt:lpstr>
      <vt:lpstr>Overview</vt:lpstr>
      <vt:lpstr>Background Information and Objectives</vt:lpstr>
      <vt:lpstr>Project Challenges</vt:lpstr>
      <vt:lpstr>Development Process Assessment</vt:lpstr>
      <vt:lpstr>Goals vs. Accomplishments</vt:lpstr>
      <vt:lpstr>Testing Process and Results</vt:lpstr>
      <vt:lpstr>Lessons Learned</vt:lpstr>
      <vt:lpstr>Application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LocoWatcher</dc:title>
  <dc:creator>Dustin Fast</dc:creator>
  <cp:lastModifiedBy>Dustin Fast</cp:lastModifiedBy>
  <cp:revision>67</cp:revision>
  <dcterms:created xsi:type="dcterms:W3CDTF">2017-04-21T21:58:55Z</dcterms:created>
  <dcterms:modified xsi:type="dcterms:W3CDTF">2017-12-07T03:29:40Z</dcterms:modified>
</cp:coreProperties>
</file>