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6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stin Fast" initials="DF" lastIdx="1" clrIdx="0">
    <p:extLst/>
  </p:cmAuthor>
  <p:cmAuthor id="2" name="Tom Riley" initials="TR" lastIdx="9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" y="3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C1C76-48F6-4369-8696-15EAB0F9D95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CF189-6AE8-4B9C-8708-0D79CA37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1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CF189-6AE8-4B9C-8708-0D79CA3703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3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9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3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7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2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7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5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B5943-9FF7-410E-85CC-7B3300C0AEE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088" y="4145839"/>
            <a:ext cx="2485896" cy="1910303"/>
          </a:xfrm>
          <a:prstGeom prst="rect">
            <a:avLst/>
          </a:prstGeom>
        </p:spPr>
      </p:pic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036" y="3704060"/>
            <a:ext cx="6425336" cy="143768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100" dirty="0">
                <a:solidFill>
                  <a:schemeClr val="bg1"/>
                </a:solidFill>
              </a:rPr>
              <a:t>Anchorage Women’s Golf Association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4400" b="1" dirty="0">
                <a:solidFill>
                  <a:schemeClr val="bg1"/>
                </a:solidFill>
              </a:rPr>
              <a:t>Team-Play Tournament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236" y="5674593"/>
            <a:ext cx="4375035" cy="875240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Dustin Fast, Tricia Reilley, Brooks Woods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Fall 2017, CSCE A401</a:t>
            </a:r>
          </a:p>
        </p:txBody>
      </p:sp>
      <p:pic>
        <p:nvPicPr>
          <p:cNvPr id="6" name="Picture 5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CA9E940B-95CE-4966-BF1E-898FA3C172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331" y="527035"/>
            <a:ext cx="1955409" cy="1955409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10F0B0D5-1F99-404B-A28D-1F9141AE0D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80" y="2841190"/>
            <a:ext cx="2837709" cy="94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20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61" y="156196"/>
            <a:ext cx="5295655" cy="774063"/>
          </a:xfrm>
        </p:spPr>
        <p:txBody>
          <a:bodyPr>
            <a:normAutofit fontScale="90000"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Application Demonstration: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- Add Members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660" y="1313834"/>
            <a:ext cx="4345048" cy="4906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Members must first be added to the Member pool. This is the collection of all members who can be assigned to an event. 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To add members, navigate to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Manage-&gt;Members and use the resulting dialog box.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You may also select an existing member from the list to modify them, or remove them from the pool completely.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275129-5CBE-485A-9339-D66A44BD6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384" y="461095"/>
            <a:ext cx="6192995" cy="628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82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61" y="156196"/>
            <a:ext cx="5295655" cy="774063"/>
          </a:xfrm>
        </p:spPr>
        <p:txBody>
          <a:bodyPr>
            <a:normAutofit fontScale="90000"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Application Demonstration: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- Create an Event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659" y="1313834"/>
            <a:ext cx="4711904" cy="339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Events must be created before they can be managed.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To add an Event, navigate to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Manage-&gt;Events and click “Create New…”, fill out the event details, and Click “OK”.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The event may now be selected in the event selection dropdown box.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E1675-B0C7-4315-940C-CDF40808D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86" y="930259"/>
            <a:ext cx="5510139" cy="34693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E227D03-7CB5-4B74-BA23-F5B60C8DF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55" y="4560009"/>
            <a:ext cx="6928792" cy="2297991"/>
          </a:xfrm>
          <a:prstGeom prst="rect">
            <a:avLst/>
          </a:prstGeom>
        </p:spPr>
      </p:pic>
      <p:pic>
        <p:nvPicPr>
          <p:cNvPr id="21" name="Graphic 20" descr="Line Arrow: Counterclockwise curve">
            <a:extLst>
              <a:ext uri="{FF2B5EF4-FFF2-40B4-BE49-F238E27FC236}">
                <a16:creationId xmlns:a16="http://schemas.microsoft.com/office/drawing/2014/main" id="{0CF9B411-6759-4A76-9794-3C4AC6AF7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491415">
            <a:off x="7475229" y="4401332"/>
            <a:ext cx="1560159" cy="156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0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61" y="156196"/>
            <a:ext cx="5295655" cy="774063"/>
          </a:xfrm>
        </p:spPr>
        <p:txBody>
          <a:bodyPr>
            <a:normAutofit fontScale="90000"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Application Demonstration: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- Manage an Event: Step 1 -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659" y="1313834"/>
            <a:ext cx="4711904" cy="339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Select an Event to manage from the event dropdown box. 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The Event details will then be populated and Steps 2 – 4 become available.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The event may also be deleted from this screen at any time by checking “Delete Event?” and clicking “Delete”.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92E94-E692-4A14-BE87-644C29080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7074"/>
            <a:ext cx="5329706" cy="640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1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61" y="156196"/>
            <a:ext cx="5295655" cy="774063"/>
          </a:xfrm>
        </p:spPr>
        <p:txBody>
          <a:bodyPr>
            <a:normAutofit fontScale="90000"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Application Demonstration: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- Manage an Event: Step 2 -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659" y="1313834"/>
            <a:ext cx="4711904" cy="339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To assign players to the event, click the tab labeled “Step 2: Assign Players”.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Use the arrow buttons to add or remove players to/from the event. The list on the left reflects the members pool.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If a member is not found in the list, you may click “Manage All Members” to open the Manage Members tool described previously, and add them.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70004-890C-47E1-B96A-904AA0384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752" y="313898"/>
            <a:ext cx="5198326" cy="623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64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61" y="156196"/>
            <a:ext cx="5295655" cy="774063"/>
          </a:xfrm>
        </p:spPr>
        <p:txBody>
          <a:bodyPr>
            <a:normAutofit fontScale="90000"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Application Demonstration: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- Manage an Event: Step 3 -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658" y="1313834"/>
            <a:ext cx="4958300" cy="46598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To create teams and rounds for the event, click the tab labeled “Step 3: Teams/Rounds”.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Click “Generate Teams” to create teams for the event. The “View Teams” button will then become available – click it to open a spreadsheet of the teams in your default spreadsheet application.</a:t>
            </a:r>
          </a:p>
          <a:p>
            <a:pPr marL="0" indent="0">
              <a:buNone/>
            </a:pP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After teams have been created, create rounds/groups for the event by clicking “Generate Rounds”. After this process completes, you may view round/group assignments via “View Rounds”.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Note: Team/Round Generation is final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and the results cannot be modified.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123E5-8611-4C4D-9C63-CD4FC99AC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220" y="307075"/>
            <a:ext cx="5295655" cy="63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82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61" y="156196"/>
            <a:ext cx="5295655" cy="774063"/>
          </a:xfrm>
        </p:spPr>
        <p:txBody>
          <a:bodyPr>
            <a:normAutofit fontScale="90000"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Application Demonstration: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- Manage an Event: Step 4 -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658" y="1313834"/>
            <a:ext cx="4958300" cy="4659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To enter scores and view standings/results, click “Step 4: Results”.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Click “Enter Scores” to fill out scorecards for each round by group. </a:t>
            </a:r>
          </a:p>
          <a:p>
            <a:pPr marL="0" indent="0">
              <a:buNone/>
            </a:pP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Substitutions may be denoted here as well. If a player had a substitution in any round, they are not eligible for Points or Putts awards. However, their points are still used in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calculating the Team award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6533F8-FFD9-40D4-9C23-A15949C33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100" y="4126365"/>
            <a:ext cx="5020605" cy="2709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A9AA7E-D1B9-4655-838F-4B9485F1E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21" y="660310"/>
            <a:ext cx="5351594" cy="3236126"/>
          </a:xfrm>
          <a:prstGeom prst="rect">
            <a:avLst/>
          </a:prstGeom>
        </p:spPr>
      </p:pic>
      <p:pic>
        <p:nvPicPr>
          <p:cNvPr id="10" name="Graphic 9" descr="Line Arrow: Counterclockwise curve">
            <a:extLst>
              <a:ext uri="{FF2B5EF4-FFF2-40B4-BE49-F238E27FC236}">
                <a16:creationId xmlns:a16="http://schemas.microsoft.com/office/drawing/2014/main" id="{724341D0-6129-40D1-8F4B-AE6F173C6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491415">
            <a:off x="9451978" y="3776666"/>
            <a:ext cx="1560159" cy="156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78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61" y="156196"/>
            <a:ext cx="5295655" cy="774063"/>
          </a:xfrm>
        </p:spPr>
        <p:txBody>
          <a:bodyPr>
            <a:normAutofit fontScale="90000"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Application Demonstration: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- Manage an Event: Step 4 -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658" y="1313834"/>
            <a:ext cx="4958300" cy="4659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Also available under the “Step 4: Results” tab, are the score and standings reports. These are opened in your default spreadsheet program upon clicking the appropriate button.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At any time, you may click to view scores by player or team, or to see standings for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each award category.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If all scores have been entered for the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event, standings reflect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the final tournament results.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1832D-1435-401E-9062-38C782B3C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274" y="272955"/>
            <a:ext cx="5226068" cy="631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Background Information/Objectives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Project Challenges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Development Process Assessment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Goals vs. Accomplishments.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Testing Process and Results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Lessons Learned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Application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26943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56A574-EF44-46E5-8599-B774CCFB1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2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Background Information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8" y="1919912"/>
            <a:ext cx="8526803" cy="4572963"/>
          </a:xfrm>
        </p:spPr>
        <p:txBody>
          <a:bodyPr anchor="ctr">
            <a:normAutofit/>
          </a:bodyPr>
          <a:lstStyle/>
          <a:p>
            <a:pPr>
              <a:lnSpc>
                <a:spcPct val="70000"/>
              </a:lnSpc>
            </a:pPr>
            <a:endParaRPr lang="en-US" sz="1900" b="1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Problem: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A yearly tournament is held, but event structure creation and accounting tasks are laborious and error-prone when done manually.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Solution: </a:t>
            </a:r>
            <a:r>
              <a:rPr lang="en-US" dirty="0">
                <a:solidFill>
                  <a:schemeClr val="bg1"/>
                </a:solidFill>
              </a:rPr>
              <a:t>Automation of tasks - 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Construct balanced teams by player handicap.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Creation of unique player matchups across all rounds.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Track player points and putts for each round.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Allow denoting of substitutes in scores.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Determine final tournament winners.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Maintain records of previous tournament data.</a:t>
            </a:r>
          </a:p>
          <a:p>
            <a:pPr lvl="2">
              <a:lnSpc>
                <a:spcPct val="7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lvl="2">
              <a:lnSpc>
                <a:spcPct val="7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lvl="2">
              <a:lnSpc>
                <a:spcPct val="7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0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4BCD7D-C053-4655-9884-FE0F886B3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2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Project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8" y="1919912"/>
            <a:ext cx="8284526" cy="4572963"/>
          </a:xfrm>
        </p:spPr>
        <p:txBody>
          <a:bodyPr anchor="ctr">
            <a:normAutofit/>
          </a:bodyPr>
          <a:lstStyle/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Learning curve of unfamiliar technologies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Git, C#, Windows Forms Development, SQL, etc.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Collaborative Development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Readability, abstraction, and merging.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Working on assumptions. Ex: My component requires your component, but development is parallel.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Coordination with client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Client doesn’t speak the same “language”.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Not always responsive</a:t>
            </a:r>
          </a:p>
          <a:p>
            <a:pPr lvl="2">
              <a:lnSpc>
                <a:spcPct val="7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Estimation of development time</a:t>
            </a:r>
          </a:p>
        </p:txBody>
      </p:sp>
    </p:spTree>
    <p:extLst>
      <p:ext uri="{BB962C8B-B14F-4D97-AF65-F5344CB8AC3E}">
        <p14:creationId xmlns:p14="http://schemas.microsoft.com/office/powerpoint/2010/main" val="116888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2DA6CE-B1F7-4395-967A-FE55F98AC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2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Development Process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8" y="1919912"/>
            <a:ext cx="7196015" cy="4572963"/>
          </a:xfrm>
        </p:spPr>
        <p:txBody>
          <a:bodyPr anchor="ctr">
            <a:normAutofit/>
          </a:bodyPr>
          <a:lstStyle/>
          <a:p>
            <a:pPr>
              <a:lnSpc>
                <a:spcPct val="70000"/>
              </a:lnSpc>
            </a:pPr>
            <a:endParaRPr lang="en-US" sz="1900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Describe our development process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20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CBE260-C400-4A5B-A472-F56A3EF4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2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Goals vs. Accomplishments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8" y="1919912"/>
            <a:ext cx="7682741" cy="4572963"/>
          </a:xfrm>
        </p:spPr>
        <p:txBody>
          <a:bodyPr anchor="ctr">
            <a:normAutofit/>
          </a:bodyPr>
          <a:lstStyle/>
          <a:p>
            <a:pPr marL="457200" lvl="1" indent="0">
              <a:lnSpc>
                <a:spcPct val="7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Completed Goals: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Construct balanced teams by player handicap.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Creation of unique player matchups across all rounds.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Track player points and putts for each round.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Allow denoting of substitutes in scores.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Determine final tournament winners.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Maintain records of previous tournament data.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Happy client.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Incomplete Goals:</a:t>
            </a:r>
          </a:p>
          <a:p>
            <a:pPr lvl="1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None!</a:t>
            </a:r>
          </a:p>
          <a:p>
            <a:pPr marL="0" indent="0">
              <a:lnSpc>
                <a:spcPct val="70000"/>
              </a:lnSpc>
              <a:buNone/>
            </a:pPr>
            <a:endParaRPr lang="en-US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81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CC7342-DBBC-48A7-84D0-E7DF4329A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2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Testing Process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7" y="1919912"/>
            <a:ext cx="7633276" cy="4572963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70000"/>
              </a:lnSpc>
            </a:pPr>
            <a:endParaRPr lang="en-US" sz="1900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Negative Testing was performed: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Invalid/out of bounds input</a:t>
            </a:r>
            <a:r>
              <a:rPr lang="en-US" dirty="0">
                <a:solidFill>
                  <a:schemeClr val="bg1"/>
                </a:solidFill>
              </a:rPr>
              <a:t> - Ex: an integer is expected, but a larger number or an alphabetic character was received.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Incomplete input</a:t>
            </a:r>
            <a:r>
              <a:rPr lang="en-US" dirty="0">
                <a:solidFill>
                  <a:schemeClr val="bg1"/>
                </a:solidFill>
              </a:rPr>
              <a:t> - Ex: unpopulated required input fields.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 lvl="1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Out of order operations </a:t>
            </a:r>
            <a:r>
              <a:rPr lang="en-US" dirty="0">
                <a:solidFill>
                  <a:schemeClr val="bg1"/>
                </a:solidFill>
              </a:rPr>
              <a:t>– Ex: expecting the user to follow processes A, B, then C, but the user attempts B, A, then C.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Results: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All pre-conceived user interaction handled gracefully.</a:t>
            </a:r>
          </a:p>
          <a:p>
            <a:pPr lvl="2">
              <a:lnSpc>
                <a:spcPct val="7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8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CC7342-DBBC-48A7-84D0-E7DF4329A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410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Testing Process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8" y="1919912"/>
            <a:ext cx="7401776" cy="4572963"/>
          </a:xfrm>
        </p:spPr>
        <p:txBody>
          <a:bodyPr anchor="ctr">
            <a:normAutofit/>
          </a:bodyPr>
          <a:lstStyle/>
          <a:p>
            <a:pPr>
              <a:lnSpc>
                <a:spcPct val="70000"/>
              </a:lnSpc>
            </a:pPr>
            <a:endParaRPr lang="en-US" sz="1900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Positive Testing was performed: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Obtained prior-year tournament data (i.e. players, team/round structure, scores, and final results.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Constructed test tournaments in the application using prior-year data.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Ensured application output matched prior-year results.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Results: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Application produced expected results.</a:t>
            </a:r>
          </a:p>
          <a:p>
            <a:pPr lvl="1">
              <a:lnSpc>
                <a:spcPct val="7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7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CC7342-DBBC-48A7-84D0-E7DF4329A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2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8" y="1919912"/>
            <a:ext cx="7196015" cy="45729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Collaboration is hard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Group Dynamics.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Appreciating the work of others when you might accomplish the same task differently.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Merging files that have been modified independently.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New tools can be difficult to adopt.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Ex</a:t>
            </a:r>
            <a:r>
              <a:rPr lang="en-US">
                <a:solidFill>
                  <a:schemeClr val="bg1"/>
                </a:solidFill>
              </a:rPr>
              <a:t>: Git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21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929</TotalTime>
  <Words>329</Words>
  <Application>Microsoft Office PowerPoint</Application>
  <PresentationFormat>Widescreen</PresentationFormat>
  <Paragraphs>92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Anchorage Women’s Golf Association   Team-Play Tournament Tracker</vt:lpstr>
      <vt:lpstr>Overview</vt:lpstr>
      <vt:lpstr>Background Information and Objectives</vt:lpstr>
      <vt:lpstr>Project Challenges</vt:lpstr>
      <vt:lpstr>Development Process Assessment</vt:lpstr>
      <vt:lpstr>Goals vs. Accomplishments</vt:lpstr>
      <vt:lpstr>Testing Process and Results</vt:lpstr>
      <vt:lpstr>Testing Process and Results</vt:lpstr>
      <vt:lpstr>Lessons Learned</vt:lpstr>
      <vt:lpstr>Application Demonstration: - Add Members -</vt:lpstr>
      <vt:lpstr>Application Demonstration: - Create an Event -</vt:lpstr>
      <vt:lpstr>Application Demonstration: - Manage an Event: Step 1 -</vt:lpstr>
      <vt:lpstr>Application Demonstration: - Manage an Event: Step 2 -</vt:lpstr>
      <vt:lpstr>Application Demonstration: - Manage an Event: Step 3 -</vt:lpstr>
      <vt:lpstr>Application Demonstration: - Manage an Event: Step 4 -</vt:lpstr>
      <vt:lpstr>Application Demonstration: - Manage an Event: Step 4 -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LocoWatcher</dc:title>
  <dc:creator>Dustin Fast</dc:creator>
  <cp:lastModifiedBy>Dustin Fast</cp:lastModifiedBy>
  <cp:revision>86</cp:revision>
  <dcterms:created xsi:type="dcterms:W3CDTF">2017-04-21T21:58:55Z</dcterms:created>
  <dcterms:modified xsi:type="dcterms:W3CDTF">2017-12-11T03:06:24Z</dcterms:modified>
</cp:coreProperties>
</file>