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86" r:id="rId4"/>
    <p:sldId id="273" r:id="rId5"/>
    <p:sldId id="269" r:id="rId6"/>
    <p:sldId id="271" r:id="rId7"/>
    <p:sldId id="265" r:id="rId8"/>
    <p:sldId id="278" r:id="rId9"/>
    <p:sldId id="281" r:id="rId10"/>
    <p:sldId id="284" r:id="rId11"/>
    <p:sldId id="287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97" d="100"/>
          <a:sy n="97" d="100"/>
        </p:scale>
        <p:origin x="57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stin Fast" userId="a31ac14c9d19e756" providerId="LiveId" clId="{D4A75B35-D516-480B-94AF-B08954EF8EA5}"/>
    <pc:docChg chg="undo redo custSel addSld delSld modSld">
      <pc:chgData name="Dustin Fast" userId="a31ac14c9d19e756" providerId="LiveId" clId="{D4A75B35-D516-480B-94AF-B08954EF8EA5}" dt="2018-04-18T22:00:20.185" v="1528" actId="20577"/>
      <pc:docMkLst>
        <pc:docMk/>
      </pc:docMkLst>
      <pc:sldChg chg="addSp delSp modSp add mod setBg delDesignElem">
        <pc:chgData name="Dustin Fast" userId="a31ac14c9d19e756" providerId="LiveId" clId="{D4A75B35-D516-480B-94AF-B08954EF8EA5}" dt="2018-04-18T21:30:20.863" v="1001" actId="1076"/>
        <pc:sldMkLst>
          <pc:docMk/>
          <pc:sldMk cId="4178795363" sldId="257"/>
        </pc:sldMkLst>
        <pc:spChg chg="mod ord">
          <ac:chgData name="Dustin Fast" userId="a31ac14c9d19e756" providerId="LiveId" clId="{D4A75B35-D516-480B-94AF-B08954EF8EA5}" dt="2018-04-18T21:29:37.212" v="960" actId="20577"/>
          <ac:spMkLst>
            <pc:docMk/>
            <pc:sldMk cId="4178795363" sldId="257"/>
            <ac:spMk id="2" creationId="{ECCE3302-DA36-40D2-8246-0EF20F277110}"/>
          </ac:spMkLst>
        </pc:spChg>
        <pc:spChg chg="del mod">
          <ac:chgData name="Dustin Fast" userId="a31ac14c9d19e756" providerId="LiveId" clId="{D4A75B35-D516-480B-94AF-B08954EF8EA5}" dt="2018-04-16T23:05:02.349" v="29" actId="1076"/>
          <ac:spMkLst>
            <pc:docMk/>
            <pc:sldMk cId="4178795363" sldId="257"/>
            <ac:spMk id="3" creationId="{80060CD7-E527-40F2-A8E2-660758EA3781}"/>
          </ac:spMkLst>
        </pc:spChg>
        <pc:spChg chg="add del">
          <ac:chgData name="Dustin Fast" userId="a31ac14c9d19e756" providerId="LiveId" clId="{D4A75B35-D516-480B-94AF-B08954EF8EA5}" dt="2018-04-16T23:06:07.375" v="34" actId="1076"/>
          <ac:spMkLst>
            <pc:docMk/>
            <pc:sldMk cId="4178795363" sldId="257"/>
            <ac:spMk id="9" creationId="{94DA05E1-7869-4FBE-837E-1B62E9D78A0B}"/>
          </ac:spMkLst>
        </pc:spChg>
        <pc:spChg chg="add mod">
          <ac:chgData name="Dustin Fast" userId="a31ac14c9d19e756" providerId="LiveId" clId="{D4A75B35-D516-480B-94AF-B08954EF8EA5}" dt="2018-04-18T21:30:17.348" v="1000" actId="1076"/>
          <ac:spMkLst>
            <pc:docMk/>
            <pc:sldMk cId="4178795363" sldId="257"/>
            <ac:spMk id="10" creationId="{8DFD256F-162E-4FD9-ACE3-2E1FAD4F55F3}"/>
          </ac:spMkLst>
        </pc:spChg>
        <pc:spChg chg="add del">
          <ac:chgData name="Dustin Fast" userId="a31ac14c9d19e756" providerId="LiveId" clId="{D4A75B35-D516-480B-94AF-B08954EF8EA5}" dt="2018-04-16T23:06:07.375" v="34" actId="1076"/>
          <ac:spMkLst>
            <pc:docMk/>
            <pc:sldMk cId="4178795363" sldId="257"/>
            <ac:spMk id="11" creationId="{89BAAE7D-1EA6-4D3B-96B5-43F5B61782D9}"/>
          </ac:spMkLst>
        </pc:spChg>
        <pc:spChg chg="add del">
          <ac:chgData name="Dustin Fast" userId="a31ac14c9d19e756" providerId="LiveId" clId="{D4A75B35-D516-480B-94AF-B08954EF8EA5}" dt="2018-04-16T23:06:07.375" v="34" actId="1076"/>
          <ac:spMkLst>
            <pc:docMk/>
            <pc:sldMk cId="4178795363" sldId="257"/>
            <ac:spMk id="13" creationId="{3CD47BD6-B753-40AF-80C8-F8DFCC5484C6}"/>
          </ac:spMkLst>
        </pc:spChg>
        <pc:spChg chg="add del">
          <ac:chgData name="Dustin Fast" userId="a31ac14c9d19e756" providerId="LiveId" clId="{D4A75B35-D516-480B-94AF-B08954EF8EA5}" dt="2018-04-16T23:06:07.375" v="34" actId="1076"/>
          <ac:spMkLst>
            <pc:docMk/>
            <pc:sldMk cId="4178795363" sldId="257"/>
            <ac:spMk id="15" creationId="{9B67A1B2-B419-43BE-A0CA-9E2404A1A873}"/>
          </ac:spMkLst>
        </pc:spChg>
        <pc:spChg chg="add del">
          <ac:chgData name="Dustin Fast" userId="a31ac14c9d19e756" providerId="LiveId" clId="{D4A75B35-D516-480B-94AF-B08954EF8EA5}" dt="2018-04-16T23:06:07.375" v="34" actId="1076"/>
          <ac:spMkLst>
            <pc:docMk/>
            <pc:sldMk cId="4178795363" sldId="257"/>
            <ac:spMk id="17" creationId="{DE981F49-E49B-4139-932F-55F09B423BF3}"/>
          </ac:spMkLst>
        </pc:spChg>
        <pc:picChg chg="add mod">
          <ac:chgData name="Dustin Fast" userId="a31ac14c9d19e756" providerId="LiveId" clId="{D4A75B35-D516-480B-94AF-B08954EF8EA5}" dt="2018-04-18T21:30:20.863" v="1001" actId="1076"/>
          <ac:picMkLst>
            <pc:docMk/>
            <pc:sldMk cId="4178795363" sldId="257"/>
            <ac:picMk id="4" creationId="{AB761FC6-9761-47A0-AE6F-1077294197F3}"/>
          </ac:picMkLst>
        </pc:picChg>
        <pc:picChg chg="add del mod">
          <ac:chgData name="Dustin Fast" userId="a31ac14c9d19e756" providerId="LiveId" clId="{D4A75B35-D516-480B-94AF-B08954EF8EA5}" dt="2018-04-16T23:12:04.702" v="51" actId="1076"/>
          <ac:picMkLst>
            <pc:docMk/>
            <pc:sldMk cId="4178795363" sldId="257"/>
            <ac:picMk id="5" creationId="{0F3926B0-90BA-4F58-BDBE-C436479CB988}"/>
          </ac:picMkLst>
        </pc:picChg>
        <pc:picChg chg="add mod">
          <ac:chgData name="Dustin Fast" userId="a31ac14c9d19e756" providerId="LiveId" clId="{D4A75B35-D516-480B-94AF-B08954EF8EA5}" dt="2018-04-18T21:29:25.736" v="958" actId="1076"/>
          <ac:picMkLst>
            <pc:docMk/>
            <pc:sldMk cId="4178795363" sldId="257"/>
            <ac:picMk id="6" creationId="{9AA903A2-439D-49AE-8345-8C231B4DC815}"/>
          </ac:picMkLst>
        </pc:picChg>
      </pc:sldChg>
      <pc:sldChg chg="addSp delSp modSp add">
        <pc:chgData name="Dustin Fast" userId="a31ac14c9d19e756" providerId="LiveId" clId="{D4A75B35-D516-480B-94AF-B08954EF8EA5}" dt="2018-04-18T21:40:16.854" v="1376" actId="478"/>
        <pc:sldMkLst>
          <pc:docMk/>
          <pc:sldMk cId="2510594572" sldId="258"/>
        </pc:sldMkLst>
        <pc:spChg chg="mod">
          <ac:chgData name="Dustin Fast" userId="a31ac14c9d19e756" providerId="LiveId" clId="{D4A75B35-D516-480B-94AF-B08954EF8EA5}" dt="2018-04-18T21:39:21.781" v="1374" actId="20577"/>
          <ac:spMkLst>
            <pc:docMk/>
            <pc:sldMk cId="2510594572" sldId="258"/>
            <ac:spMk id="2" creationId="{A8B517E2-4752-4853-9E41-A3DBB23DB9AD}"/>
          </ac:spMkLst>
        </pc:spChg>
        <pc:spChg chg="add del">
          <ac:chgData name="Dustin Fast" userId="a31ac14c9d19e756" providerId="LiveId" clId="{D4A75B35-D516-480B-94AF-B08954EF8EA5}" dt="2018-04-18T21:38:05.857" v="1338" actId="478"/>
          <ac:spMkLst>
            <pc:docMk/>
            <pc:sldMk cId="2510594572" sldId="258"/>
            <ac:spMk id="3" creationId="{BAB64FBA-CB74-43E1-94AD-F5721290FE55}"/>
          </ac:spMkLst>
        </pc:spChg>
        <pc:picChg chg="add del mod">
          <ac:chgData name="Dustin Fast" userId="a31ac14c9d19e756" providerId="LiveId" clId="{D4A75B35-D516-480B-94AF-B08954EF8EA5}" dt="2018-04-16T23:47:52.788" v="83" actId="20577"/>
          <ac:picMkLst>
            <pc:docMk/>
            <pc:sldMk cId="2510594572" sldId="258"/>
            <ac:picMk id="4" creationId="{6604797D-B879-4C14-B3B0-070790BBD655}"/>
          </ac:picMkLst>
        </pc:picChg>
        <pc:picChg chg="add del">
          <ac:chgData name="Dustin Fast" userId="a31ac14c9d19e756" providerId="LiveId" clId="{D4A75B35-D516-480B-94AF-B08954EF8EA5}" dt="2018-04-16T23:47:51.360" v="80" actId="20577"/>
          <ac:picMkLst>
            <pc:docMk/>
            <pc:sldMk cId="2510594572" sldId="258"/>
            <ac:picMk id="5" creationId="{2623AC0C-8105-41C6-BA10-935967C6A89D}"/>
          </ac:picMkLst>
        </pc:picChg>
        <pc:picChg chg="add del mod">
          <ac:chgData name="Dustin Fast" userId="a31ac14c9d19e756" providerId="LiveId" clId="{D4A75B35-D516-480B-94AF-B08954EF8EA5}" dt="2018-04-18T21:40:16.854" v="1376" actId="478"/>
          <ac:picMkLst>
            <pc:docMk/>
            <pc:sldMk cId="2510594572" sldId="258"/>
            <ac:picMk id="6" creationId="{42D10193-7095-45E0-8C7F-0EAA1C565A40}"/>
          </ac:picMkLst>
        </pc:picChg>
        <pc:cxnChg chg="add mod">
          <ac:chgData name="Dustin Fast" userId="a31ac14c9d19e756" providerId="LiveId" clId="{D4A75B35-D516-480B-94AF-B08954EF8EA5}" dt="2018-04-18T21:10:45.242" v="789" actId="1076"/>
          <ac:cxnSpMkLst>
            <pc:docMk/>
            <pc:sldMk cId="2510594572" sldId="258"/>
            <ac:cxnSpMk id="5" creationId="{728307F9-7AC7-4A9A-8D45-E98555EE5B98}"/>
          </ac:cxnSpMkLst>
        </pc:cxnChg>
      </pc:sldChg>
      <pc:sldChg chg="addSp modSp add">
        <pc:chgData name="Dustin Fast" userId="a31ac14c9d19e756" providerId="LiveId" clId="{D4A75B35-D516-480B-94AF-B08954EF8EA5}" dt="2018-04-18T22:00:20.185" v="1528" actId="20577"/>
        <pc:sldMkLst>
          <pc:docMk/>
          <pc:sldMk cId="1559448048" sldId="259"/>
        </pc:sldMkLst>
        <pc:spChg chg="mod">
          <ac:chgData name="Dustin Fast" userId="a31ac14c9d19e756" providerId="LiveId" clId="{D4A75B35-D516-480B-94AF-B08954EF8EA5}" dt="2018-04-18T21:33:37.969" v="1213" actId="1076"/>
          <ac:spMkLst>
            <pc:docMk/>
            <pc:sldMk cId="1559448048" sldId="259"/>
            <ac:spMk id="2" creationId="{9F7C4F1C-F936-4356-AAC8-A6A13AC678EC}"/>
          </ac:spMkLst>
        </pc:spChg>
        <pc:spChg chg="mod">
          <ac:chgData name="Dustin Fast" userId="a31ac14c9d19e756" providerId="LiveId" clId="{D4A75B35-D516-480B-94AF-B08954EF8EA5}" dt="2018-04-18T19:17:54.036" v="593" actId="20577"/>
          <ac:spMkLst>
            <pc:docMk/>
            <pc:sldMk cId="1559448048" sldId="259"/>
            <ac:spMk id="3" creationId="{32A5FBEE-2DDD-443C-8D0A-D2490947B390}"/>
          </ac:spMkLst>
        </pc:spChg>
        <pc:spChg chg="add mod">
          <ac:chgData name="Dustin Fast" userId="a31ac14c9d19e756" providerId="LiveId" clId="{D4A75B35-D516-480B-94AF-B08954EF8EA5}" dt="2018-04-18T22:00:20.185" v="1528" actId="20577"/>
          <ac:spMkLst>
            <pc:docMk/>
            <pc:sldMk cId="1559448048" sldId="259"/>
            <ac:spMk id="6" creationId="{09A4E5D8-EE9A-4A38-9435-C1B6AF8F6AD2}"/>
          </ac:spMkLst>
        </pc:spChg>
        <pc:spChg chg="add mod">
          <ac:chgData name="Dustin Fast" userId="a31ac14c9d19e756" providerId="LiveId" clId="{D4A75B35-D516-480B-94AF-B08954EF8EA5}" dt="2018-04-18T21:33:34.803" v="1212" actId="1076"/>
          <ac:spMkLst>
            <pc:docMk/>
            <pc:sldMk cId="1559448048" sldId="259"/>
            <ac:spMk id="7" creationId="{22EA89CF-F638-4982-B026-49B4F1F28817}"/>
          </ac:spMkLst>
        </pc:spChg>
        <pc:cxnChg chg="add mod">
          <ac:chgData name="Dustin Fast" userId="a31ac14c9d19e756" providerId="LiveId" clId="{D4A75B35-D516-480B-94AF-B08954EF8EA5}" dt="2018-04-18T19:16:01.144" v="455" actId="1076"/>
          <ac:cxnSpMkLst>
            <pc:docMk/>
            <pc:sldMk cId="1559448048" sldId="259"/>
            <ac:cxnSpMk id="5" creationId="{00487CBC-69B3-4947-8F94-25FA5270102D}"/>
          </ac:cxnSpMkLst>
        </pc:cxnChg>
      </pc:sldChg>
      <pc:sldChg chg="addSp delSp modSp add">
        <pc:chgData name="Dustin Fast" userId="a31ac14c9d19e756" providerId="LiveId" clId="{D4A75B35-D516-480B-94AF-B08954EF8EA5}" dt="2018-04-18T21:44:00.880" v="1397" actId="1076"/>
        <pc:sldMkLst>
          <pc:docMk/>
          <pc:sldMk cId="3111953444" sldId="260"/>
        </pc:sldMkLst>
        <pc:spChg chg="mod">
          <ac:chgData name="Dustin Fast" userId="a31ac14c9d19e756" providerId="LiveId" clId="{D4A75B35-D516-480B-94AF-B08954EF8EA5}" dt="2018-04-18T21:13:37.906" v="882" actId="20577"/>
          <ac:spMkLst>
            <pc:docMk/>
            <pc:sldMk cId="3111953444" sldId="260"/>
            <ac:spMk id="2" creationId="{A8B517E2-4752-4853-9E41-A3DBB23DB9AD}"/>
          </ac:spMkLst>
        </pc:spChg>
        <pc:spChg chg="del">
          <ac:chgData name="Dustin Fast" userId="a31ac14c9d19e756" providerId="LiveId" clId="{D4A75B35-D516-480B-94AF-B08954EF8EA5}" dt="2018-04-18T21:41:42.586" v="1378" actId="1076"/>
          <ac:spMkLst>
            <pc:docMk/>
            <pc:sldMk cId="3111953444" sldId="260"/>
            <ac:spMk id="3" creationId="{BAB64FBA-CB74-43E1-94AD-F5721290FE55}"/>
          </ac:spMkLst>
        </pc:spChg>
        <pc:picChg chg="add del mod">
          <ac:chgData name="Dustin Fast" userId="a31ac14c9d19e756" providerId="LiveId" clId="{D4A75B35-D516-480B-94AF-B08954EF8EA5}" dt="2018-04-18T21:43:39.583" v="1395" actId="1076"/>
          <ac:picMkLst>
            <pc:docMk/>
            <pc:sldMk cId="3111953444" sldId="260"/>
            <ac:picMk id="4" creationId="{AC9B0E6D-E511-47BD-942F-34FD5C052294}"/>
          </ac:picMkLst>
        </pc:picChg>
        <pc:picChg chg="add del mod">
          <ac:chgData name="Dustin Fast" userId="a31ac14c9d19e756" providerId="LiveId" clId="{D4A75B35-D516-480B-94AF-B08954EF8EA5}" dt="2018-04-18T21:43:28.600" v="1392" actId="478"/>
          <ac:picMkLst>
            <pc:docMk/>
            <pc:sldMk cId="3111953444" sldId="260"/>
            <ac:picMk id="6" creationId="{E5B8F679-CC0C-46DB-919C-FD2E13695DBB}"/>
          </ac:picMkLst>
        </pc:picChg>
        <pc:picChg chg="add del mod">
          <ac:chgData name="Dustin Fast" userId="a31ac14c9d19e756" providerId="LiveId" clId="{D4A75B35-D516-480B-94AF-B08954EF8EA5}" dt="2018-04-18T21:43:14.860" v="1390" actId="1076"/>
          <ac:picMkLst>
            <pc:docMk/>
            <pc:sldMk cId="3111953444" sldId="260"/>
            <ac:picMk id="7" creationId="{5B113EAF-7994-41C7-96EE-D3671D1F11DA}"/>
          </ac:picMkLst>
        </pc:picChg>
        <pc:picChg chg="add mod">
          <ac:chgData name="Dustin Fast" userId="a31ac14c9d19e756" providerId="LiveId" clId="{D4A75B35-D516-480B-94AF-B08954EF8EA5}" dt="2018-04-18T21:43:37.605" v="1394" actId="1076"/>
          <ac:picMkLst>
            <pc:docMk/>
            <pc:sldMk cId="3111953444" sldId="260"/>
            <ac:picMk id="8" creationId="{2CF6239B-7733-4EA0-8774-B672E6D533F7}"/>
          </ac:picMkLst>
        </pc:picChg>
        <pc:picChg chg="add mod">
          <ac:chgData name="Dustin Fast" userId="a31ac14c9d19e756" providerId="LiveId" clId="{D4A75B35-D516-480B-94AF-B08954EF8EA5}" dt="2018-04-18T21:44:00.880" v="1397" actId="1076"/>
          <ac:picMkLst>
            <pc:docMk/>
            <pc:sldMk cId="3111953444" sldId="260"/>
            <ac:picMk id="9" creationId="{978F97EC-47F9-46A9-9A2B-B8A2C90636D5}"/>
          </ac:picMkLst>
        </pc:picChg>
      </pc:sldChg>
      <pc:sldChg chg="add del">
        <pc:chgData name="Dustin Fast" userId="a31ac14c9d19e756" providerId="LiveId" clId="{D4A75B35-D516-480B-94AF-B08954EF8EA5}" dt="2018-04-18T19:25:21.227" v="725" actId="2696"/>
        <pc:sldMkLst>
          <pc:docMk/>
          <pc:sldMk cId="4074004497" sldId="260"/>
        </pc:sldMkLst>
      </pc:sldChg>
      <pc:sldChg chg="addSp delSp modSp add">
        <pc:chgData name="Dustin Fast" userId="a31ac14c9d19e756" providerId="LiveId" clId="{D4A75B35-D516-480B-94AF-B08954EF8EA5}" dt="2018-04-18T21:45:27.322" v="1398" actId="20577"/>
        <pc:sldMkLst>
          <pc:docMk/>
          <pc:sldMk cId="2088238740" sldId="261"/>
        </pc:sldMkLst>
        <pc:spChg chg="mod">
          <ac:chgData name="Dustin Fast" userId="a31ac14c9d19e756" providerId="LiveId" clId="{D4A75B35-D516-480B-94AF-B08954EF8EA5}" dt="2018-04-18T21:13:46.646" v="886" actId="20577"/>
          <ac:spMkLst>
            <pc:docMk/>
            <pc:sldMk cId="2088238740" sldId="261"/>
            <ac:spMk id="2" creationId="{A8B517E2-4752-4853-9E41-A3DBB23DB9AD}"/>
          </ac:spMkLst>
        </pc:spChg>
        <pc:spChg chg="del">
          <ac:chgData name="Dustin Fast" userId="a31ac14c9d19e756" providerId="LiveId" clId="{D4A75B35-D516-480B-94AF-B08954EF8EA5}" dt="2018-04-18T21:45:27.322" v="1398" actId="20577"/>
          <ac:spMkLst>
            <pc:docMk/>
            <pc:sldMk cId="2088238740" sldId="261"/>
            <ac:spMk id="3" creationId="{BAB64FBA-CB74-43E1-94AD-F5721290FE55}"/>
          </ac:spMkLst>
        </pc:spChg>
        <pc:picChg chg="add mod">
          <ac:chgData name="Dustin Fast" userId="a31ac14c9d19e756" providerId="LiveId" clId="{D4A75B35-D516-480B-94AF-B08954EF8EA5}" dt="2018-04-18T21:45:27.322" v="1398" actId="20577"/>
          <ac:picMkLst>
            <pc:docMk/>
            <pc:sldMk cId="2088238740" sldId="261"/>
            <ac:picMk id="4" creationId="{A4A9A115-88A8-4980-84DC-744011242E53}"/>
          </ac:picMkLst>
        </pc:picChg>
        <pc:cxnChg chg="mod">
          <ac:chgData name="Dustin Fast" userId="a31ac14c9d19e756" providerId="LiveId" clId="{D4A75B35-D516-480B-94AF-B08954EF8EA5}" dt="2018-04-18T21:13:44.299" v="884" actId="1035"/>
          <ac:cxnSpMkLst>
            <pc:docMk/>
            <pc:sldMk cId="2088238740" sldId="261"/>
            <ac:cxnSpMk id="5" creationId="{728307F9-7AC7-4A9A-8D45-E98555EE5B98}"/>
          </ac:cxnSpMkLst>
        </pc:cxnChg>
      </pc:sldChg>
      <pc:sldChg chg="addSp delSp modSp add">
        <pc:chgData name="Dustin Fast" userId="a31ac14c9d19e756" providerId="LiveId" clId="{D4A75B35-D516-480B-94AF-B08954EF8EA5}" dt="2018-04-18T21:49:35.942" v="1402" actId="1076"/>
        <pc:sldMkLst>
          <pc:docMk/>
          <pc:sldMk cId="1008870585" sldId="262"/>
        </pc:sldMkLst>
        <pc:spChg chg="mod">
          <ac:chgData name="Dustin Fast" userId="a31ac14c9d19e756" providerId="LiveId" clId="{D4A75B35-D516-480B-94AF-B08954EF8EA5}" dt="2018-04-18T21:25:09.359" v="891" actId="20577"/>
          <ac:spMkLst>
            <pc:docMk/>
            <pc:sldMk cId="1008870585" sldId="262"/>
            <ac:spMk id="2" creationId="{A8B517E2-4752-4853-9E41-A3DBB23DB9AD}"/>
          </ac:spMkLst>
        </pc:spChg>
        <pc:spChg chg="del">
          <ac:chgData name="Dustin Fast" userId="a31ac14c9d19e756" providerId="LiveId" clId="{D4A75B35-D516-480B-94AF-B08954EF8EA5}" dt="2018-04-18T21:49:23.340" v="1399" actId="1076"/>
          <ac:spMkLst>
            <pc:docMk/>
            <pc:sldMk cId="1008870585" sldId="262"/>
            <ac:spMk id="3" creationId="{BAB64FBA-CB74-43E1-94AD-F5721290FE55}"/>
          </ac:spMkLst>
        </pc:spChg>
        <pc:picChg chg="add mod">
          <ac:chgData name="Dustin Fast" userId="a31ac14c9d19e756" providerId="LiveId" clId="{D4A75B35-D516-480B-94AF-B08954EF8EA5}" dt="2018-04-18T21:49:35.942" v="1402" actId="1076"/>
          <ac:picMkLst>
            <pc:docMk/>
            <pc:sldMk cId="1008870585" sldId="262"/>
            <ac:picMk id="4" creationId="{6BE519DD-0CD1-4788-8898-EB8A821FF4C8}"/>
          </ac:picMkLst>
        </pc:picChg>
      </pc:sldChg>
      <pc:sldChg chg="add del">
        <pc:chgData name="Dustin Fast" userId="a31ac14c9d19e756" providerId="LiveId" clId="{D4A75B35-D516-480B-94AF-B08954EF8EA5}" dt="2018-04-18T21:59:10.684" v="1427" actId="2696"/>
        <pc:sldMkLst>
          <pc:docMk/>
          <pc:sldMk cId="2697309974" sldId="263"/>
        </pc:sldMkLst>
      </pc:sldChg>
      <pc:sldChg chg="addSp modSp add del">
        <pc:chgData name="Dustin Fast" userId="a31ac14c9d19e756" providerId="LiveId" clId="{D4A75B35-D516-480B-94AF-B08954EF8EA5}" dt="2018-04-18T21:28:58.324" v="925" actId="2696"/>
        <pc:sldMkLst>
          <pc:docMk/>
          <pc:sldMk cId="3773233289" sldId="263"/>
        </pc:sldMkLst>
        <pc:spChg chg="mod">
          <ac:chgData name="Dustin Fast" userId="a31ac14c9d19e756" providerId="LiveId" clId="{D4A75B35-D516-480B-94AF-B08954EF8EA5}" dt="2018-04-18T21:28:35.533" v="924" actId="1076"/>
          <ac:spMkLst>
            <pc:docMk/>
            <pc:sldMk cId="3773233289" sldId="263"/>
            <ac:spMk id="2" creationId="{C216CDCE-7E26-4450-A4EE-9F17662D5D94}"/>
          </ac:spMkLst>
        </pc:spChg>
        <pc:picChg chg="add mod">
          <ac:chgData name="Dustin Fast" userId="a31ac14c9d19e756" providerId="LiveId" clId="{D4A75B35-D516-480B-94AF-B08954EF8EA5}" dt="2018-04-18T21:28:24.762" v="922" actId="1076"/>
          <ac:picMkLst>
            <pc:docMk/>
            <pc:sldMk cId="3773233289" sldId="263"/>
            <ac:picMk id="5" creationId="{38DE91A8-9E7B-48E9-9571-DDD80200F620}"/>
          </ac:picMkLst>
        </pc:picChg>
      </pc:sldChg>
      <pc:sldChg chg="addSp delSp modSp add del">
        <pc:chgData name="Dustin Fast" userId="a31ac14c9d19e756" providerId="LiveId" clId="{D4A75B35-D516-480B-94AF-B08954EF8EA5}" dt="2018-04-18T21:54:40.319" v="1422" actId="2696"/>
        <pc:sldMkLst>
          <pc:docMk/>
          <pc:sldMk cId="1238470560" sldId="264"/>
        </pc:sldMkLst>
        <pc:spChg chg="del mod">
          <ac:chgData name="Dustin Fast" userId="a31ac14c9d19e756" providerId="LiveId" clId="{D4A75B35-D516-480B-94AF-B08954EF8EA5}" dt="2018-04-18T21:52:15.070" v="1418" actId="2696"/>
          <ac:spMkLst>
            <pc:docMk/>
            <pc:sldMk cId="1238470560" sldId="264"/>
            <ac:spMk id="3" creationId="{5A2D4C92-D77C-434C-8753-F76BAAF70341}"/>
          </ac:spMkLst>
        </pc:spChg>
        <pc:spChg chg="add mod">
          <ac:chgData name="Dustin Fast" userId="a31ac14c9d19e756" providerId="LiveId" clId="{D4A75B35-D516-480B-94AF-B08954EF8EA5}" dt="2018-04-18T21:52:15.070" v="1418" actId="2696"/>
          <ac:spMkLst>
            <pc:docMk/>
            <pc:sldMk cId="1238470560" sldId="264"/>
            <ac:spMk id="4" creationId="{A7634AF4-E48E-4D08-9DAD-C7CC8571D3A5}"/>
          </ac:spMkLst>
        </pc:spChg>
      </pc:sldChg>
      <pc:sldChg chg="addSp modSp add">
        <pc:chgData name="Dustin Fast" userId="a31ac14c9d19e756" providerId="LiveId" clId="{D4A75B35-D516-480B-94AF-B08954EF8EA5}" dt="2018-04-18T21:56:49.283" v="1426" actId="1076"/>
        <pc:sldMkLst>
          <pc:docMk/>
          <pc:sldMk cId="4070570568" sldId="265"/>
        </pc:sldMkLst>
        <pc:spChg chg="add mod">
          <ac:chgData name="Dustin Fast" userId="a31ac14c9d19e756" providerId="LiveId" clId="{D4A75B35-D516-480B-94AF-B08954EF8EA5}" dt="2018-04-18T21:54:45.802" v="1423" actId="1076"/>
          <ac:spMkLst>
            <pc:docMk/>
            <pc:sldMk cId="4070570568" sldId="265"/>
            <ac:spMk id="2" creationId="{B543C626-F015-4B22-AAC5-0F2834B93BBA}"/>
          </ac:spMkLst>
        </pc:spChg>
        <pc:picChg chg="add mod">
          <ac:chgData name="Dustin Fast" userId="a31ac14c9d19e756" providerId="LiveId" clId="{D4A75B35-D516-480B-94AF-B08954EF8EA5}" dt="2018-04-18T21:56:49.283" v="1426" actId="1076"/>
          <ac:picMkLst>
            <pc:docMk/>
            <pc:sldMk cId="4070570568" sldId="265"/>
            <ac:picMk id="3" creationId="{CADB29B3-F481-4493-B2CC-D35B78637679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6T22:16:55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42 1280,'-12'-9'293,"7"1"-138,3-1-54,4-7-10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6T22:16:55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42 1280,'-12'-9'293,"7"1"-138,3-1-54,4-7-10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6T22:16:55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42 1280,'-12'-9'293,"7"1"-138,3-1-54,4-7-10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917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4749" y="157316"/>
            <a:ext cx="4262284" cy="6564159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846848" y="157315"/>
            <a:ext cx="318214" cy="65641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4596" y="1298448"/>
            <a:ext cx="3064617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0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E738-1B2C-44ED-A69C-1D328829F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8596" y="4476084"/>
            <a:ext cx="6164826" cy="722670"/>
          </a:xfrm>
        </p:spPr>
        <p:txBody>
          <a:bodyPr>
            <a:normAutofit/>
          </a:bodyPr>
          <a:lstStyle/>
          <a:p>
            <a:r>
              <a:rPr lang="en-US" sz="4000" dirty="0"/>
              <a:t>On the Modeling of Intuition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25D91-7E3C-4AB0-BCD0-540744F36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7063" y="5267504"/>
            <a:ext cx="4839521" cy="540851"/>
          </a:xfrm>
        </p:spPr>
        <p:txBody>
          <a:bodyPr/>
          <a:lstStyle/>
          <a:p>
            <a:r>
              <a:rPr lang="en-US" dirty="0"/>
              <a:t>Dustin Fast, CSCE A470, Fall 2018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1F7019-2CF5-42A2-8093-E637D9E0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322" y="2821795"/>
            <a:ext cx="3016701" cy="603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3B33AA-92F5-47D0-B1E1-A6640DFE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97" y="1091867"/>
            <a:ext cx="2751752" cy="12382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4137B3-D12A-4697-B7C1-E1DF328FB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966" y="3293350"/>
            <a:ext cx="3147412" cy="17985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B69EAB-35B0-4CFE-B47B-53708ECBB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053" y="4906244"/>
            <a:ext cx="2597238" cy="720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C4F4E9-99CD-4473-A011-722180BE7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51" y="896188"/>
            <a:ext cx="2767158" cy="50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8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9E8CCD-BF56-47B6-85E8-1B347E4A2C2B}"/>
              </a:ext>
            </a:extLst>
          </p:cNvPr>
          <p:cNvSpPr txBox="1"/>
          <p:nvPr/>
        </p:nvSpPr>
        <p:spPr>
          <a:xfrm>
            <a:off x="0" y="106023"/>
            <a:ext cx="888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Intuitive Model – Test Campaign: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D0A5C3-08BD-4296-8A26-38A63B6D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" y="752354"/>
            <a:ext cx="8309703" cy="49274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276A8E-4066-4D31-BD40-4AA1909D9386}"/>
              </a:ext>
            </a:extLst>
          </p:cNvPr>
          <p:cNvSpPr txBox="1"/>
          <p:nvPr/>
        </p:nvSpPr>
        <p:spPr>
          <a:xfrm>
            <a:off x="3200398" y="2846733"/>
            <a:ext cx="63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6B5B4-3823-46B0-A175-DB320D4F4758}"/>
              </a:ext>
            </a:extLst>
          </p:cNvPr>
          <p:cNvSpPr txBox="1"/>
          <p:nvPr/>
        </p:nvSpPr>
        <p:spPr>
          <a:xfrm>
            <a:off x="3200398" y="1199379"/>
            <a:ext cx="63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709A4-2459-44BF-8B80-8382394C2951}"/>
              </a:ext>
            </a:extLst>
          </p:cNvPr>
          <p:cNvSpPr txBox="1"/>
          <p:nvPr/>
        </p:nvSpPr>
        <p:spPr>
          <a:xfrm>
            <a:off x="3234810" y="3677730"/>
            <a:ext cx="63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854FA-486A-4635-BFBD-CE22FABD4BB2}"/>
              </a:ext>
            </a:extLst>
          </p:cNvPr>
          <p:cNvSpPr/>
          <p:nvPr/>
        </p:nvSpPr>
        <p:spPr>
          <a:xfrm>
            <a:off x="8385467" y="891783"/>
            <a:ext cx="38065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Agent extracts progressively larger number of Python function names over epochs 1 – 4 </a:t>
            </a:r>
            <a:b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(suggests evolving optimally).</a:t>
            </a:r>
            <a:b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</a:rPr>
              <a:t>By the end of epoch 4, high number of “re-encounters”</a:t>
            </a:r>
            <a:br>
              <a:rPr lang="en-US" dirty="0">
                <a:latin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</a:rPr>
              <a:t>(suggests little learning this epoch).</a:t>
            </a:r>
            <a:br>
              <a:rPr lang="en-US" dirty="0">
                <a:latin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</a:rPr>
              <a:t>By the end of epoch 4, high std. deviation of “re-encounters”</a:t>
            </a:r>
            <a:br>
              <a:rPr lang="en-US" dirty="0">
                <a:latin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</a:rPr>
              <a:t>(suggests elitist gene pool).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0BAD53-74E9-4B9F-8192-977151BFC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722" y="4881853"/>
            <a:ext cx="3691524" cy="159584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0E25AF-0665-4A2C-822E-E8D55E12092C}"/>
              </a:ext>
            </a:extLst>
          </p:cNvPr>
          <p:cNvSpPr txBox="1"/>
          <p:nvPr/>
        </p:nvSpPr>
        <p:spPr>
          <a:xfrm>
            <a:off x="8151431" y="6477700"/>
            <a:ext cx="364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Elitist / Over-trained Gene Pool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AC891C-59EB-4805-84DF-913B78A89BF2}"/>
              </a:ext>
            </a:extLst>
          </p:cNvPr>
          <p:cNvSpPr/>
          <p:nvPr/>
        </p:nvSpPr>
        <p:spPr>
          <a:xfrm>
            <a:off x="3660228" y="5679776"/>
            <a:ext cx="149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Agent Output</a:t>
            </a:r>
          </a:p>
        </p:txBody>
      </p:sp>
    </p:spTree>
    <p:extLst>
      <p:ext uri="{BB962C8B-B14F-4D97-AF65-F5344CB8AC3E}">
        <p14:creationId xmlns:p14="http://schemas.microsoft.com/office/powerpoint/2010/main" val="260712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9E8CCD-BF56-47B6-85E8-1B347E4A2C2B}"/>
              </a:ext>
            </a:extLst>
          </p:cNvPr>
          <p:cNvSpPr txBox="1"/>
          <p:nvPr/>
        </p:nvSpPr>
        <p:spPr>
          <a:xfrm>
            <a:off x="0" y="106023"/>
            <a:ext cx="888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Intuitive Model – What’s Next?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854FA-486A-4635-BFBD-CE22FABD4BB2}"/>
              </a:ext>
            </a:extLst>
          </p:cNvPr>
          <p:cNvSpPr/>
          <p:nvPr/>
        </p:nvSpPr>
        <p:spPr>
          <a:xfrm>
            <a:off x="7045302" y="1204890"/>
            <a:ext cx="46845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Verify results.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Refine model / parameters.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Extend into hierarchal network of agents for greater symbolic complexity.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E27AC5-FA34-44CA-9224-E8A78491AC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8165" y="939166"/>
            <a:ext cx="6117603" cy="56502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277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543C626-F015-4B22-AAC5-0F2834B93BBA}"/>
              </a:ext>
            </a:extLst>
          </p:cNvPr>
          <p:cNvSpPr txBox="1">
            <a:spLocks/>
          </p:cNvSpPr>
          <p:nvPr/>
        </p:nvSpPr>
        <p:spPr>
          <a:xfrm>
            <a:off x="2438400" y="5852747"/>
            <a:ext cx="7315200" cy="91440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dirty="0"/>
              <a:t>Questions?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7691D-6004-4C67-A675-25C3F8252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41545"/>
            <a:ext cx="7315200" cy="544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5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4F1C-F936-4356-AAC8-A6A13AC6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097" y="715158"/>
            <a:ext cx="2649793" cy="652346"/>
          </a:xfrm>
        </p:spPr>
        <p:txBody>
          <a:bodyPr>
            <a:normAutofit/>
          </a:bodyPr>
          <a:lstStyle/>
          <a:p>
            <a:r>
              <a:rPr lang="en-US" sz="2800" dirty="0"/>
              <a:t>We will discuss…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5FBEE-2DDD-443C-8D0A-D2490947B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971" y="1517204"/>
            <a:ext cx="8165029" cy="4928558"/>
          </a:xfrm>
        </p:spPr>
        <p:txBody>
          <a:bodyPr>
            <a:normAutofit/>
          </a:bodyPr>
          <a:lstStyle/>
          <a:p>
            <a:r>
              <a:rPr lang="en-US" sz="2800" dirty="0"/>
              <a:t>Problem space.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What is intuition. Examples?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An intuitive model.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Results.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What’s Next?</a:t>
            </a:r>
          </a:p>
          <a:p>
            <a:endParaRPr lang="en-US" sz="3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34D9DA-C1E1-48DB-979A-BA3F74C1A689}"/>
              </a:ext>
            </a:extLst>
          </p:cNvPr>
          <p:cNvCxnSpPr/>
          <p:nvPr/>
        </p:nvCxnSpPr>
        <p:spPr>
          <a:xfrm>
            <a:off x="394040" y="6595463"/>
            <a:ext cx="11005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832953-B497-42D9-BF66-2FAA635A2B80}"/>
              </a:ext>
            </a:extLst>
          </p:cNvPr>
          <p:cNvSpPr txBox="1"/>
          <p:nvPr/>
        </p:nvSpPr>
        <p:spPr>
          <a:xfrm>
            <a:off x="58994" y="68827"/>
            <a:ext cx="362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Introduction -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071BA6-BE9A-4906-ACC7-BC665FF9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93" y="1129821"/>
            <a:ext cx="2186386" cy="2236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AD0AC6-70C6-4F1B-9FB0-88B1A93E4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87" y="3657193"/>
            <a:ext cx="2186385" cy="22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4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4F1C-F936-4356-AAC8-A6A13AC6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46" y="795610"/>
            <a:ext cx="3342011" cy="652346"/>
          </a:xfrm>
        </p:spPr>
        <p:txBody>
          <a:bodyPr>
            <a:normAutofit/>
          </a:bodyPr>
          <a:lstStyle/>
          <a:p>
            <a:r>
              <a:rPr lang="en-US" sz="2800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5FBEE-2DDD-443C-8D0A-D2490947B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858" y="821725"/>
            <a:ext cx="8165029" cy="5431590"/>
          </a:xfrm>
        </p:spPr>
        <p:txBody>
          <a:bodyPr>
            <a:normAutofit/>
          </a:bodyPr>
          <a:lstStyle/>
          <a:p>
            <a:r>
              <a:rPr lang="en-US" sz="2800" dirty="0"/>
              <a:t>We are the only known example of generalized intelligence.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Modeling our experience may be required for the realization of an artificial general intelligence.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The subconscious processes contributing to our conscious experience are a “black box”.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Develop a framework for exploring ideas about the subconscious based on behavioral clues.</a:t>
            </a:r>
          </a:p>
          <a:p>
            <a:endParaRPr lang="en-US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9CF-F638-4982-B026-49B4F1F28817}"/>
              </a:ext>
            </a:extLst>
          </p:cNvPr>
          <p:cNvSpPr txBox="1">
            <a:spLocks/>
          </p:cNvSpPr>
          <p:nvPr/>
        </p:nvSpPr>
        <p:spPr>
          <a:xfrm>
            <a:off x="164545" y="4643456"/>
            <a:ext cx="3342011" cy="65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Solution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181544-E0DC-4A71-97DE-2E20FBA8B060}"/>
              </a:ext>
            </a:extLst>
          </p:cNvPr>
          <p:cNvSpPr txBox="1">
            <a:spLocks/>
          </p:cNvSpPr>
          <p:nvPr/>
        </p:nvSpPr>
        <p:spPr>
          <a:xfrm>
            <a:off x="164545" y="2067187"/>
            <a:ext cx="3342011" cy="65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Implication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B90A61C-2369-4A48-873B-0979927C39B4}"/>
              </a:ext>
            </a:extLst>
          </p:cNvPr>
          <p:cNvSpPr txBox="1">
            <a:spLocks/>
          </p:cNvSpPr>
          <p:nvPr/>
        </p:nvSpPr>
        <p:spPr>
          <a:xfrm>
            <a:off x="164545" y="3343796"/>
            <a:ext cx="3342011" cy="65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Problem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34D9DA-C1E1-48DB-979A-BA3F74C1A689}"/>
              </a:ext>
            </a:extLst>
          </p:cNvPr>
          <p:cNvCxnSpPr/>
          <p:nvPr/>
        </p:nvCxnSpPr>
        <p:spPr>
          <a:xfrm>
            <a:off x="394040" y="6595463"/>
            <a:ext cx="11005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832953-B497-42D9-BF66-2FAA635A2B80}"/>
              </a:ext>
            </a:extLst>
          </p:cNvPr>
          <p:cNvSpPr txBox="1"/>
          <p:nvPr/>
        </p:nvSpPr>
        <p:spPr>
          <a:xfrm>
            <a:off x="58994" y="68827"/>
            <a:ext cx="7118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“Black Box” Problem -</a:t>
            </a:r>
          </a:p>
        </p:txBody>
      </p:sp>
    </p:spTree>
    <p:extLst>
      <p:ext uri="{BB962C8B-B14F-4D97-AF65-F5344CB8AC3E}">
        <p14:creationId xmlns:p14="http://schemas.microsoft.com/office/powerpoint/2010/main" val="132477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A76D19-F24E-4B60-BE91-13CED989A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5" y="947006"/>
            <a:ext cx="2829990" cy="56796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C90822B-9BCA-4D12-8861-0A580F90938A}"/>
                  </a:ext>
                </a:extLst>
              </p14:cNvPr>
              <p14:cNvContentPartPr/>
              <p14:nvPr/>
            </p14:nvContentPartPr>
            <p14:xfrm>
              <a:off x="11713142" y="6755555"/>
              <a:ext cx="7200" cy="15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C90822B-9BCA-4D12-8861-0A580F9093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08822" y="6751235"/>
                <a:ext cx="1584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39E7F428-69EF-47E4-AA52-01543596D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-462116" y="-2"/>
            <a:ext cx="12710826" cy="8049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946212-8170-4604-AA94-C1D25481D68D}"/>
              </a:ext>
            </a:extLst>
          </p:cNvPr>
          <p:cNvSpPr txBox="1"/>
          <p:nvPr/>
        </p:nvSpPr>
        <p:spPr>
          <a:xfrm>
            <a:off x="-34413" y="142093"/>
            <a:ext cx="885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Subconscious: Intuition – What is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F1EE3-4C36-4D69-813D-315A50A84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1328" y="804911"/>
            <a:ext cx="6907727" cy="591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8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A76D19-F24E-4B60-BE91-13CED989A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5" y="947006"/>
            <a:ext cx="2829990" cy="56796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C90822B-9BCA-4D12-8861-0A580F90938A}"/>
                  </a:ext>
                </a:extLst>
              </p14:cNvPr>
              <p14:cNvContentPartPr/>
              <p14:nvPr/>
            </p14:nvContentPartPr>
            <p14:xfrm>
              <a:off x="11713142" y="6755555"/>
              <a:ext cx="7200" cy="15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C90822B-9BCA-4D12-8861-0A580F9093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08822" y="6751235"/>
                <a:ext cx="1584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39E7F428-69EF-47E4-AA52-01543596D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-462116" y="-46026"/>
            <a:ext cx="12710826" cy="8049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946212-8170-4604-AA94-C1D25481D68D}"/>
              </a:ext>
            </a:extLst>
          </p:cNvPr>
          <p:cNvSpPr txBox="1"/>
          <p:nvPr/>
        </p:nvSpPr>
        <p:spPr>
          <a:xfrm>
            <a:off x="-34413" y="48687"/>
            <a:ext cx="885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Subconscious: Intuition – What is it?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A92C5D-ADDE-42B1-B300-75B28DF6BFDF}"/>
              </a:ext>
            </a:extLst>
          </p:cNvPr>
          <p:cNvSpPr txBox="1"/>
          <p:nvPr/>
        </p:nvSpPr>
        <p:spPr>
          <a:xfrm>
            <a:off x="8962103" y="3869895"/>
            <a:ext cx="282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Suggests intuition performs classification.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BF24FB2-70E6-4F8D-80CE-C9CCDBD393C0}"/>
              </a:ext>
            </a:extLst>
          </p:cNvPr>
          <p:cNvSpPr/>
          <p:nvPr/>
        </p:nvSpPr>
        <p:spPr>
          <a:xfrm>
            <a:off x="4798143" y="930519"/>
            <a:ext cx="2969342" cy="967262"/>
          </a:xfrm>
          <a:prstGeom prst="wedgeRoundRectCallout">
            <a:avLst>
              <a:gd name="adj1" fmla="val -106097"/>
              <a:gd name="adj2" fmla="val 242421"/>
              <a:gd name="adj3" fmla="val 16667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“Aha!” Moments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41C95FA-57E9-4543-B165-E26F18832F87}"/>
              </a:ext>
            </a:extLst>
          </p:cNvPr>
          <p:cNvSpPr/>
          <p:nvPr/>
        </p:nvSpPr>
        <p:spPr>
          <a:xfrm>
            <a:off x="5992761" y="3870595"/>
            <a:ext cx="2969342" cy="967262"/>
          </a:xfrm>
          <a:prstGeom prst="wedgeRoundRectCallout">
            <a:avLst>
              <a:gd name="adj1" fmla="val -149310"/>
              <a:gd name="adj2" fmla="val 35055"/>
              <a:gd name="adj3" fmla="val 16667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Pattern Recognition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C747C8F8-DF60-45C0-8D1A-A8A5723D1D22}"/>
              </a:ext>
            </a:extLst>
          </p:cNvPr>
          <p:cNvSpPr/>
          <p:nvPr/>
        </p:nvSpPr>
        <p:spPr>
          <a:xfrm>
            <a:off x="5992761" y="2283744"/>
            <a:ext cx="2969342" cy="967262"/>
          </a:xfrm>
          <a:prstGeom prst="wedgeRoundRectCallout">
            <a:avLst>
              <a:gd name="adj1" fmla="val -150800"/>
              <a:gd name="adj2" fmla="val 159576"/>
              <a:gd name="adj3" fmla="val 16667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“Gut” Feelings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E6558996-FB89-482F-B23B-D277E56975DC}"/>
              </a:ext>
            </a:extLst>
          </p:cNvPr>
          <p:cNvSpPr/>
          <p:nvPr/>
        </p:nvSpPr>
        <p:spPr>
          <a:xfrm>
            <a:off x="4847303" y="5227447"/>
            <a:ext cx="2969342" cy="967262"/>
          </a:xfrm>
          <a:prstGeom prst="wedgeRoundRectCallout">
            <a:avLst>
              <a:gd name="adj1" fmla="val -109905"/>
              <a:gd name="adj2" fmla="val -68121"/>
              <a:gd name="adj3" fmla="val 16667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“Black Box”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E2854-0BAB-4EE2-8AD4-D7C3F1ECD9FD}"/>
              </a:ext>
            </a:extLst>
          </p:cNvPr>
          <p:cNvSpPr txBox="1"/>
          <p:nvPr/>
        </p:nvSpPr>
        <p:spPr>
          <a:xfrm>
            <a:off x="7816644" y="947006"/>
            <a:ext cx="401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Suggests intuition serves connections between existing ideas.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97957A-4FA9-45A3-9301-B989EF9E9455}"/>
              </a:ext>
            </a:extLst>
          </p:cNvPr>
          <p:cNvSpPr/>
          <p:nvPr/>
        </p:nvSpPr>
        <p:spPr>
          <a:xfrm>
            <a:off x="7816645" y="5227447"/>
            <a:ext cx="32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realization that these things come from outside our awareness suggests an “intuitive” system.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7066FE-A3BC-4B10-ABD3-A2A3F4A135BF}"/>
              </a:ext>
            </a:extLst>
          </p:cNvPr>
          <p:cNvSpPr txBox="1"/>
          <p:nvPr/>
        </p:nvSpPr>
        <p:spPr>
          <a:xfrm>
            <a:off x="8962103" y="2283744"/>
            <a:ext cx="282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Suggests intuition has competitive utility.</a:t>
            </a:r>
          </a:p>
        </p:txBody>
      </p:sp>
    </p:spTree>
    <p:extLst>
      <p:ext uri="{BB962C8B-B14F-4D97-AF65-F5344CB8AC3E}">
        <p14:creationId xmlns:p14="http://schemas.microsoft.com/office/powerpoint/2010/main" val="258677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C90822B-9BCA-4D12-8861-0A580F90938A}"/>
                  </a:ext>
                </a:extLst>
              </p14:cNvPr>
              <p14:cNvContentPartPr/>
              <p14:nvPr/>
            </p14:nvContentPartPr>
            <p14:xfrm>
              <a:off x="11713142" y="6755555"/>
              <a:ext cx="7200" cy="15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C90822B-9BCA-4D12-8861-0A580F909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08822" y="6751235"/>
                <a:ext cx="1584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39E7F428-69EF-47E4-AA52-01543596D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9834" y="0"/>
            <a:ext cx="12710826" cy="8049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946212-8170-4604-AA94-C1D25481D68D}"/>
              </a:ext>
            </a:extLst>
          </p:cNvPr>
          <p:cNvSpPr txBox="1"/>
          <p:nvPr/>
        </p:nvSpPr>
        <p:spPr>
          <a:xfrm>
            <a:off x="-34413" y="142093"/>
            <a:ext cx="913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Subconscious: Intuition – A “Sixth Sense”*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EF98C9-5283-4134-B43E-D8E38F419375}"/>
              </a:ext>
            </a:extLst>
          </p:cNvPr>
          <p:cNvSpPr txBox="1">
            <a:spLocks/>
          </p:cNvSpPr>
          <p:nvPr/>
        </p:nvSpPr>
        <p:spPr>
          <a:xfrm>
            <a:off x="125158" y="1348037"/>
            <a:ext cx="3988510" cy="4256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2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2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Quick association of stimuli w/knowledge (i.e. "two plus two”).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Represents subconscious pre-processing.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Serves information into conscious awareness.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Evolved through evolutionary processes.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041B6-0228-427E-83FB-4C7F2E3C8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6387" y="802692"/>
            <a:ext cx="7259555" cy="59132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10CAFA-58F5-46F5-AE5C-A549A5C1CE41}"/>
              </a:ext>
            </a:extLst>
          </p:cNvPr>
          <p:cNvSpPr txBox="1"/>
          <p:nvPr/>
        </p:nvSpPr>
        <p:spPr>
          <a:xfrm>
            <a:off x="-34413" y="6386223"/>
            <a:ext cx="410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No supernatural connotation intended.</a:t>
            </a:r>
          </a:p>
        </p:txBody>
      </p:sp>
    </p:spTree>
    <p:extLst>
      <p:ext uri="{BB962C8B-B14F-4D97-AF65-F5344CB8AC3E}">
        <p14:creationId xmlns:p14="http://schemas.microsoft.com/office/powerpoint/2010/main" val="361303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4A212D-6389-4E4A-8575-8DE18CD1C9B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89890" y="3201728"/>
            <a:ext cx="9838781" cy="36040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9E8CCD-BF56-47B6-85E8-1B347E4A2C2B}"/>
              </a:ext>
            </a:extLst>
          </p:cNvPr>
          <p:cNvSpPr txBox="1"/>
          <p:nvPr/>
        </p:nvSpPr>
        <p:spPr>
          <a:xfrm>
            <a:off x="0" y="107599"/>
            <a:ext cx="885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Intuitive Model - Overview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813437-5DB7-4EFD-82E6-F7E52D1407F1}"/>
              </a:ext>
            </a:extLst>
          </p:cNvPr>
          <p:cNvSpPr txBox="1">
            <a:spLocks/>
          </p:cNvSpPr>
          <p:nvPr/>
        </p:nvSpPr>
        <p:spPr>
          <a:xfrm>
            <a:off x="789890" y="717755"/>
            <a:ext cx="10232072" cy="2066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2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2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Fast classification of inputs (via pre-trained classification-layer nodes).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Represents subconscious pre-processing.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Serves symbols into agent’s “awareness”.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Evolves via genetic programming techniques (online).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DE41C-AF73-4D76-A2B6-925DC7A60D67}"/>
              </a:ext>
            </a:extLst>
          </p:cNvPr>
          <p:cNvSpPr txBox="1"/>
          <p:nvPr/>
        </p:nvSpPr>
        <p:spPr>
          <a:xfrm>
            <a:off x="973394" y="2827480"/>
            <a:ext cx="957170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Input      -&gt;          Classification           -&gt;                Optimization               -&gt;             Evaluation         -&gt;    Output</a:t>
            </a:r>
          </a:p>
        </p:txBody>
      </p:sp>
    </p:spTree>
    <p:extLst>
      <p:ext uri="{BB962C8B-B14F-4D97-AF65-F5344CB8AC3E}">
        <p14:creationId xmlns:p14="http://schemas.microsoft.com/office/powerpoint/2010/main" val="407057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A9AAEFBF-AD21-462B-AB77-8F74580D7B7E}"/>
              </a:ext>
            </a:extLst>
          </p:cNvPr>
          <p:cNvSpPr/>
          <p:nvPr/>
        </p:nvSpPr>
        <p:spPr>
          <a:xfrm>
            <a:off x="5026720" y="845574"/>
            <a:ext cx="3862221" cy="2660504"/>
          </a:xfrm>
          <a:prstGeom prst="wedgeRoundRectCallout">
            <a:avLst>
              <a:gd name="adj1" fmla="val -25092"/>
              <a:gd name="adj2" fmla="val 72989"/>
              <a:gd name="adj3" fmla="val 16667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26F8A63F-C276-4453-897D-477524A63099}"/>
              </a:ext>
            </a:extLst>
          </p:cNvPr>
          <p:cNvSpPr/>
          <p:nvPr/>
        </p:nvSpPr>
        <p:spPr>
          <a:xfrm>
            <a:off x="89538" y="845574"/>
            <a:ext cx="4885585" cy="2660504"/>
          </a:xfrm>
          <a:prstGeom prst="wedgeRoundRectCallout">
            <a:avLst>
              <a:gd name="adj1" fmla="val -4167"/>
              <a:gd name="adj2" fmla="val 72621"/>
              <a:gd name="adj3" fmla="val 16667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E8CCD-BF56-47B6-85E8-1B347E4A2C2B}"/>
              </a:ext>
            </a:extLst>
          </p:cNvPr>
          <p:cNvSpPr txBox="1"/>
          <p:nvPr/>
        </p:nvSpPr>
        <p:spPr>
          <a:xfrm>
            <a:off x="0" y="-93963"/>
            <a:ext cx="885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Intuitive Model - Operation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B36C1-B44B-4D3B-9972-8AEFEACC5E22}"/>
              </a:ext>
            </a:extLst>
          </p:cNvPr>
          <p:cNvSpPr txBox="1"/>
          <p:nvPr/>
        </p:nvSpPr>
        <p:spPr>
          <a:xfrm>
            <a:off x="553478" y="981769"/>
            <a:ext cx="387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Artificial Neural Networks (pre-trained)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A5772-2BB1-4E6F-861B-4D49FE652805}"/>
              </a:ext>
            </a:extLst>
          </p:cNvPr>
          <p:cNvSpPr txBox="1"/>
          <p:nvPr/>
        </p:nvSpPr>
        <p:spPr>
          <a:xfrm>
            <a:off x="5199199" y="959147"/>
            <a:ext cx="362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Evolving Expression Tree Population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FA3551-52DC-4DE9-B43F-15FE5262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5" y="1328480"/>
            <a:ext cx="4499923" cy="18806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F540A3-04CA-4B33-936C-F1144816A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457" y="1328479"/>
            <a:ext cx="3498746" cy="188069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BB55FD-5063-481E-9F94-3D29F3CF57B7}"/>
              </a:ext>
            </a:extLst>
          </p:cNvPr>
          <p:cNvCxnSpPr>
            <a:stCxn id="17" idx="0"/>
            <a:endCxn id="17" idx="2"/>
          </p:cNvCxnSpPr>
          <p:nvPr/>
        </p:nvCxnSpPr>
        <p:spPr>
          <a:xfrm>
            <a:off x="6957830" y="1328479"/>
            <a:ext cx="0" cy="188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6EAF623E-B160-45B8-ABDC-7B279594EE0E}"/>
              </a:ext>
            </a:extLst>
          </p:cNvPr>
          <p:cNvSpPr/>
          <p:nvPr/>
        </p:nvSpPr>
        <p:spPr>
          <a:xfrm>
            <a:off x="8940538" y="845574"/>
            <a:ext cx="3251462" cy="2660504"/>
          </a:xfrm>
          <a:prstGeom prst="wedgeRoundRectCallout">
            <a:avLst>
              <a:gd name="adj1" fmla="val -37863"/>
              <a:gd name="adj2" fmla="val 71511"/>
              <a:gd name="adj3" fmla="val 16667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B7C8C39-C738-4FC0-B00D-E8E659C31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058" y="1351101"/>
            <a:ext cx="3015792" cy="185807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423DCD1-7B13-4C02-9503-D1D125EF394F}"/>
              </a:ext>
            </a:extLst>
          </p:cNvPr>
          <p:cNvSpPr txBox="1"/>
          <p:nvPr/>
        </p:nvSpPr>
        <p:spPr>
          <a:xfrm>
            <a:off x="9712763" y="959147"/>
            <a:ext cx="1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Fitness Function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8007937-4844-4A95-B984-2F318FA49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46" y="4154032"/>
            <a:ext cx="10223219" cy="26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1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9E8CCD-BF56-47B6-85E8-1B347E4A2C2B}"/>
              </a:ext>
            </a:extLst>
          </p:cNvPr>
          <p:cNvSpPr txBox="1"/>
          <p:nvPr/>
        </p:nvSpPr>
        <p:spPr>
          <a:xfrm>
            <a:off x="0" y="120921"/>
            <a:ext cx="8332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Intuitive Model – Test Campaign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389B0-6848-4199-AECF-5F88F099BE6D}"/>
              </a:ext>
            </a:extLst>
          </p:cNvPr>
          <p:cNvSpPr txBox="1"/>
          <p:nvPr/>
        </p:nvSpPr>
        <p:spPr>
          <a:xfrm>
            <a:off x="811161" y="1505916"/>
            <a:ext cx="1043202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        -&gt;            Classification               -&gt;                Optimization                   -&gt;             Evaluation              -&gt;      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BB75C1-708A-4C9E-9078-447CF7E8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35" y="1875248"/>
            <a:ext cx="11316929" cy="4485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11C0A-A024-4E18-A6E5-398BF7695B6D}"/>
              </a:ext>
            </a:extLst>
          </p:cNvPr>
          <p:cNvSpPr txBox="1"/>
          <p:nvPr/>
        </p:nvSpPr>
        <p:spPr>
          <a:xfrm>
            <a:off x="437535" y="951918"/>
            <a:ext cx="972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agent was developed to utilize the model and was subsequently tested in the following way -</a:t>
            </a:r>
          </a:p>
        </p:txBody>
      </p:sp>
    </p:spTree>
    <p:extLst>
      <p:ext uri="{BB962C8B-B14F-4D97-AF65-F5344CB8AC3E}">
        <p14:creationId xmlns:p14="http://schemas.microsoft.com/office/powerpoint/2010/main" val="27772097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2367</TotalTime>
  <Words>296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Wingdings</vt:lpstr>
      <vt:lpstr>Wingdings 2</vt:lpstr>
      <vt:lpstr>Frame</vt:lpstr>
      <vt:lpstr>On the Modeling of Intuition</vt:lpstr>
      <vt:lpstr>We will discuss…</vt:lpstr>
      <vt:lpstr>Observation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Dogs</dc:title>
  <dc:creator>Dustin Fast</dc:creator>
  <cp:lastModifiedBy>Dustin Fast</cp:lastModifiedBy>
  <cp:revision>77</cp:revision>
  <dcterms:created xsi:type="dcterms:W3CDTF">2018-04-16T22:19:17Z</dcterms:created>
  <dcterms:modified xsi:type="dcterms:W3CDTF">2018-11-29T21:32:43Z</dcterms:modified>
</cp:coreProperties>
</file>