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13C0-664E-BA4B-B59F-414178678C2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642D-E074-4246-B409-2F9399287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Fake PPT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PPT</dc:title>
  <dc:creator>Graf, Dustin J.</dc:creator>
  <cp:lastModifiedBy>Graf, Dustin J.</cp:lastModifiedBy>
  <cp:revision>1</cp:revision>
  <dcterms:created xsi:type="dcterms:W3CDTF">2017-03-06T01:23:01Z</dcterms:created>
  <dcterms:modified xsi:type="dcterms:W3CDTF">2017-03-06T01:23:23Z</dcterms:modified>
</cp:coreProperties>
</file>