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013C0-664E-BA4B-B59F-414178678C2C}" type="datetimeFigureOut">
              <a:rPr lang="en-US" smtClean="0"/>
              <a:t>3/5/17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642D-E074-4246-B409-2F9399287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33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013C0-664E-BA4B-B59F-414178678C2C}" type="datetimeFigureOut">
              <a:rPr lang="en-US" smtClean="0"/>
              <a:t>3/5/17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642D-E074-4246-B409-2F9399287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013C0-664E-BA4B-B59F-414178678C2C}" type="datetimeFigureOut">
              <a:rPr lang="en-US" smtClean="0"/>
              <a:t>3/5/17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642D-E074-4246-B409-2F9399287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05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013C0-664E-BA4B-B59F-414178678C2C}" type="datetimeFigureOut">
              <a:rPr lang="en-US" smtClean="0"/>
              <a:t>3/5/17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642D-E074-4246-B409-2F9399287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80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013C0-664E-BA4B-B59F-414178678C2C}" type="datetimeFigureOut">
              <a:rPr lang="en-US" smtClean="0"/>
              <a:t>3/5/17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642D-E074-4246-B409-2F9399287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77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013C0-664E-BA4B-B59F-414178678C2C}" type="datetimeFigureOut">
              <a:rPr lang="en-US" smtClean="0"/>
              <a:t>3/5/17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642D-E074-4246-B409-2F9399287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94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013C0-664E-BA4B-B59F-414178678C2C}" type="datetimeFigureOut">
              <a:rPr lang="en-US" smtClean="0"/>
              <a:t>3/5/17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642D-E074-4246-B409-2F9399287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29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013C0-664E-BA4B-B59F-414178678C2C}" type="datetimeFigureOut">
              <a:rPr lang="en-US" smtClean="0"/>
              <a:t>3/5/17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642D-E074-4246-B409-2F9399287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5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013C0-664E-BA4B-B59F-414178678C2C}" type="datetimeFigureOut">
              <a:rPr lang="en-US" smtClean="0"/>
              <a:t>3/5/17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642D-E074-4246-B409-2F9399287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11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013C0-664E-BA4B-B59F-414178678C2C}" type="datetimeFigureOut">
              <a:rPr lang="en-US" smtClean="0"/>
              <a:t>3/5/17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642D-E074-4246-B409-2F9399287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342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013C0-664E-BA4B-B59F-414178678C2C}" type="datetimeFigureOut">
              <a:rPr lang="en-US" smtClean="0"/>
              <a:t>3/5/17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642D-E074-4246-B409-2F9399287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854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013C0-664E-BA4B-B59F-414178678C2C}" type="datetimeFigureOut">
              <a:rPr lang="en-US" smtClean="0"/>
              <a:t>3/5/17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C642D-E074-4246-B409-2F9399287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30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Fake PPT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See if the text gets added too. Don’t see how it would.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811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Added a new slide to see </a:t>
            </a:r>
            <a:r>
              <a:rPr lang="en-US" smtClean="0"/>
              <a:t>if changes get picked up.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0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28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Fake PPT</vt:lpstr>
      <vt:lpstr>Added a new slide to see if changes get picked up.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PPT</dc:title>
  <dc:creator>Graf, Dustin J.</dc:creator>
  <cp:lastModifiedBy>Graf, Dustin J.</cp:lastModifiedBy>
  <cp:revision>3</cp:revision>
  <dcterms:created xsi:type="dcterms:W3CDTF">2017-03-06T01:23:01Z</dcterms:created>
  <dcterms:modified xsi:type="dcterms:W3CDTF">2017-03-06T01:24:42Z</dcterms:modified>
</cp:coreProperties>
</file>