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21" r:id="rId4"/>
    <p:sldId id="320" r:id="rId5"/>
    <p:sldId id="323" r:id="rId6"/>
    <p:sldId id="296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21" autoAdjust="0"/>
    <p:restoredTop sz="94660"/>
  </p:normalViewPr>
  <p:slideViewPr>
    <p:cSldViewPr snapToGrid="0" showGuides="1">
      <p:cViewPr>
        <p:scale>
          <a:sx n="67" d="100"/>
          <a:sy n="67" d="100"/>
        </p:scale>
        <p:origin x="368" y="191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48672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87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057275"/>
            <a:ext cx="12192000" cy="2886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27C8A3A-00BA-4584-9712-9C67705746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680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737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5824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D9DE6C-244A-4284-AFC9-FA0E0A51A857}"/>
              </a:ext>
            </a:extLst>
          </p:cNvPr>
          <p:cNvSpPr/>
          <p:nvPr userDrawn="1"/>
        </p:nvSpPr>
        <p:spPr>
          <a:xfrm>
            <a:off x="11582400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03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76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5F9F48-A0D7-42AF-B746-871E3E140EE9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custGeom>
            <a:avLst/>
            <a:gdLst>
              <a:gd name="connsiteX0" fmla="*/ 3160975 w 7734300"/>
              <a:gd name="connsiteY0" fmla="*/ 0 h 6858000"/>
              <a:gd name="connsiteX1" fmla="*/ 3167701 w 7734300"/>
              <a:gd name="connsiteY1" fmla="*/ 0 h 6858000"/>
              <a:gd name="connsiteX2" fmla="*/ 7734300 w 7734300"/>
              <a:gd name="connsiteY2" fmla="*/ 0 h 6858000"/>
              <a:gd name="connsiteX3" fmla="*/ 7734300 w 7734300"/>
              <a:gd name="connsiteY3" fmla="*/ 6858000 h 6858000"/>
              <a:gd name="connsiteX4" fmla="*/ 3167701 w 7734300"/>
              <a:gd name="connsiteY4" fmla="*/ 6858000 h 6858000"/>
              <a:gd name="connsiteX5" fmla="*/ 3160975 w 7734300"/>
              <a:gd name="connsiteY5" fmla="*/ 6858000 h 6858000"/>
              <a:gd name="connsiteX6" fmla="*/ 3160975 w 7734300"/>
              <a:gd name="connsiteY6" fmla="*/ 6850774 h 6858000"/>
              <a:gd name="connsiteX7" fmla="*/ 0 w 7734300"/>
              <a:gd name="connsiteY7" fmla="*/ 3454443 h 6858000"/>
              <a:gd name="connsiteX8" fmla="*/ 3160975 w 7734300"/>
              <a:gd name="connsiteY8" fmla="*/ 73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34300" h="6858000">
                <a:moveTo>
                  <a:pt x="3160975" y="0"/>
                </a:moveTo>
                <a:lnTo>
                  <a:pt x="3167701" y="0"/>
                </a:lnTo>
                <a:lnTo>
                  <a:pt x="7734300" y="0"/>
                </a:lnTo>
                <a:lnTo>
                  <a:pt x="7734300" y="6858000"/>
                </a:lnTo>
                <a:lnTo>
                  <a:pt x="3167701" y="6858000"/>
                </a:lnTo>
                <a:lnTo>
                  <a:pt x="3160975" y="6858000"/>
                </a:lnTo>
                <a:lnTo>
                  <a:pt x="3160975" y="6850774"/>
                </a:lnTo>
                <a:lnTo>
                  <a:pt x="0" y="3454443"/>
                </a:lnTo>
                <a:lnTo>
                  <a:pt x="3160975" y="73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CF90682-C775-4F81-8230-DD7BF250795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7734300" cy="6858000"/>
          </a:xfrm>
          <a:custGeom>
            <a:avLst/>
            <a:gdLst>
              <a:gd name="connsiteX0" fmla="*/ 0 w 7302500"/>
              <a:gd name="connsiteY0" fmla="*/ 0 h 6858000"/>
              <a:gd name="connsiteX1" fmla="*/ 4311650 w 7302500"/>
              <a:gd name="connsiteY1" fmla="*/ 0 h 6858000"/>
              <a:gd name="connsiteX2" fmla="*/ 4318000 w 7302500"/>
              <a:gd name="connsiteY2" fmla="*/ 0 h 6858000"/>
              <a:gd name="connsiteX3" fmla="*/ 4318000 w 7302500"/>
              <a:gd name="connsiteY3" fmla="*/ 7226 h 6858000"/>
              <a:gd name="connsiteX4" fmla="*/ 7302500 w 7302500"/>
              <a:gd name="connsiteY4" fmla="*/ 3403557 h 6858000"/>
              <a:gd name="connsiteX5" fmla="*/ 4318000 w 7302500"/>
              <a:gd name="connsiteY5" fmla="*/ 6850666 h 6858000"/>
              <a:gd name="connsiteX6" fmla="*/ 4318000 w 7302500"/>
              <a:gd name="connsiteY6" fmla="*/ 6858000 h 6858000"/>
              <a:gd name="connsiteX7" fmla="*/ 4311650 w 7302500"/>
              <a:gd name="connsiteY7" fmla="*/ 6858000 h 6858000"/>
              <a:gd name="connsiteX8" fmla="*/ 0 w 73025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02500" h="6858000">
                <a:moveTo>
                  <a:pt x="0" y="0"/>
                </a:moveTo>
                <a:lnTo>
                  <a:pt x="4311650" y="0"/>
                </a:lnTo>
                <a:lnTo>
                  <a:pt x="4318000" y="0"/>
                </a:lnTo>
                <a:lnTo>
                  <a:pt x="4318000" y="7226"/>
                </a:lnTo>
                <a:lnTo>
                  <a:pt x="7302500" y="3403557"/>
                </a:lnTo>
                <a:lnTo>
                  <a:pt x="4318000" y="6850666"/>
                </a:lnTo>
                <a:lnTo>
                  <a:pt x="4318000" y="6858000"/>
                </a:lnTo>
                <a:lnTo>
                  <a:pt x="43116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13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34982" y="457200"/>
            <a:ext cx="4322036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36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D72053-76D7-4849-A5FF-5D5B875A6C1F}"/>
              </a:ext>
            </a:extLst>
          </p:cNvPr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D79A5A-C0D8-49FB-9CF3-175326A38882}"/>
              </a:ext>
            </a:extLst>
          </p:cNvPr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E7258217-6BF2-4ABE-8477-ECB8B3328B7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172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6276044-3B9D-45B0-BEEB-AAC35F7980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A99C70B-EEFA-473A-A9DF-EDAFB1F9AA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C16C8562-BE7D-4202-9E7D-79319025644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47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594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686550" cy="6858000"/>
          </a:xfrm>
          <a:custGeom>
            <a:avLst/>
            <a:gdLst>
              <a:gd name="connsiteX0" fmla="*/ 0 w 6686550"/>
              <a:gd name="connsiteY0" fmla="*/ 0 h 6858000"/>
              <a:gd name="connsiteX1" fmla="*/ 6686550 w 6686550"/>
              <a:gd name="connsiteY1" fmla="*/ 0 h 6858000"/>
              <a:gd name="connsiteX2" fmla="*/ 6686550 w 6686550"/>
              <a:gd name="connsiteY2" fmla="*/ 6858000 h 6858000"/>
              <a:gd name="connsiteX3" fmla="*/ 0 w 6686550"/>
              <a:gd name="connsiteY3" fmla="*/ 6858000 h 6858000"/>
              <a:gd name="connsiteX4" fmla="*/ 0 w 6686550"/>
              <a:gd name="connsiteY4" fmla="*/ 0 h 6858000"/>
              <a:gd name="connsiteX0" fmla="*/ 0 w 6686550"/>
              <a:gd name="connsiteY0" fmla="*/ 0 h 6867525"/>
              <a:gd name="connsiteX1" fmla="*/ 6686550 w 6686550"/>
              <a:gd name="connsiteY1" fmla="*/ 0 h 6867525"/>
              <a:gd name="connsiteX2" fmla="*/ 4505325 w 6686550"/>
              <a:gd name="connsiteY2" fmla="*/ 6867525 h 6867525"/>
              <a:gd name="connsiteX3" fmla="*/ 0 w 6686550"/>
              <a:gd name="connsiteY3" fmla="*/ 6858000 h 6867525"/>
              <a:gd name="connsiteX4" fmla="*/ 0 w 6686550"/>
              <a:gd name="connsiteY4" fmla="*/ 0 h 6867525"/>
              <a:gd name="connsiteX0" fmla="*/ 0 w 6686550"/>
              <a:gd name="connsiteY0" fmla="*/ 0 h 6858000"/>
              <a:gd name="connsiteX1" fmla="*/ 6686550 w 6686550"/>
              <a:gd name="connsiteY1" fmla="*/ 0 h 6858000"/>
              <a:gd name="connsiteX2" fmla="*/ 4486275 w 6686550"/>
              <a:gd name="connsiteY2" fmla="*/ 6848475 h 6858000"/>
              <a:gd name="connsiteX3" fmla="*/ 0 w 6686550"/>
              <a:gd name="connsiteY3" fmla="*/ 6858000 h 6858000"/>
              <a:gd name="connsiteX4" fmla="*/ 0 w 668655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86550" h="6858000">
                <a:moveTo>
                  <a:pt x="0" y="0"/>
                </a:moveTo>
                <a:lnTo>
                  <a:pt x="6686550" y="0"/>
                </a:lnTo>
                <a:lnTo>
                  <a:pt x="4486275" y="68484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816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BF9E26-42E2-4B8A-90CE-1F2F18002DB7}"/>
              </a:ext>
            </a:extLst>
          </p:cNvPr>
          <p:cNvSpPr/>
          <p:nvPr userDrawn="1"/>
        </p:nvSpPr>
        <p:spPr>
          <a:xfrm flipH="1">
            <a:off x="2850291" y="0"/>
            <a:ext cx="934170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41BC14-D02F-4A96-AC56-F0460B785E8B}"/>
              </a:ext>
            </a:extLst>
          </p:cNvPr>
          <p:cNvSpPr/>
          <p:nvPr userDrawn="1"/>
        </p:nvSpPr>
        <p:spPr>
          <a:xfrm>
            <a:off x="0" y="6663868"/>
            <a:ext cx="12192000" cy="194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Graphic 112">
            <a:extLst>
              <a:ext uri="{FF2B5EF4-FFF2-40B4-BE49-F238E27FC236}">
                <a16:creationId xmlns:a16="http://schemas.microsoft.com/office/drawing/2014/main" id="{4A5DE0D0-B039-405A-97E0-8BC8CDA986F8}"/>
              </a:ext>
            </a:extLst>
          </p:cNvPr>
          <p:cNvSpPr/>
          <p:nvPr userDrawn="1"/>
        </p:nvSpPr>
        <p:spPr>
          <a:xfrm flipH="1">
            <a:off x="10865795" y="5236691"/>
            <a:ext cx="1164942" cy="1434283"/>
          </a:xfrm>
          <a:custGeom>
            <a:avLst/>
            <a:gdLst>
              <a:gd name="connsiteX0" fmla="*/ 3657337 w 5570150"/>
              <a:gd name="connsiteY0" fmla="*/ 6861330 h 6858000"/>
              <a:gd name="connsiteX1" fmla="*/ 3632844 w 5570150"/>
              <a:gd name="connsiteY1" fmla="*/ 6855799 h 6858000"/>
              <a:gd name="connsiteX2" fmla="*/ 1601517 w 5570150"/>
              <a:gd name="connsiteY2" fmla="*/ 6851058 h 6858000"/>
              <a:gd name="connsiteX3" fmla="*/ 1566753 w 5570150"/>
              <a:gd name="connsiteY3" fmla="*/ 6851058 h 6858000"/>
              <a:gd name="connsiteX4" fmla="*/ 1530409 w 5570150"/>
              <a:gd name="connsiteY4" fmla="*/ 6610080 h 6858000"/>
              <a:gd name="connsiteX5" fmla="*/ 1519347 w 5570150"/>
              <a:gd name="connsiteY5" fmla="*/ 6399126 h 6858000"/>
              <a:gd name="connsiteX6" fmla="*/ 1513817 w 5570150"/>
              <a:gd name="connsiteY6" fmla="*/ 6367522 h 6858000"/>
              <a:gd name="connsiteX7" fmla="*/ 1451399 w 5570150"/>
              <a:gd name="connsiteY7" fmla="*/ 6168419 h 6858000"/>
              <a:gd name="connsiteX8" fmla="*/ 1434808 w 5570150"/>
              <a:gd name="connsiteY8" fmla="*/ 6138395 h 6858000"/>
              <a:gd name="connsiteX9" fmla="*/ 1185929 w 5570150"/>
              <a:gd name="connsiteY9" fmla="*/ 5868184 h 6858000"/>
              <a:gd name="connsiteX10" fmla="*/ 1151955 w 5570150"/>
              <a:gd name="connsiteY10" fmla="*/ 5847641 h 6858000"/>
              <a:gd name="connsiteX11" fmla="*/ 915717 w 5570150"/>
              <a:gd name="connsiteY11" fmla="*/ 5682512 h 6858000"/>
              <a:gd name="connsiteX12" fmla="*/ 725305 w 5570150"/>
              <a:gd name="connsiteY12" fmla="*/ 5235319 h 6858000"/>
              <a:gd name="connsiteX13" fmla="*/ 712663 w 5570150"/>
              <a:gd name="connsiteY13" fmla="*/ 5189494 h 6858000"/>
              <a:gd name="connsiteX14" fmla="*/ 642345 w 5570150"/>
              <a:gd name="connsiteY14" fmla="*/ 4891629 h 6858000"/>
              <a:gd name="connsiteX15" fmla="*/ 650246 w 5570150"/>
              <a:gd name="connsiteY15" fmla="*/ 4591394 h 6858000"/>
              <a:gd name="connsiteX16" fmla="*/ 647876 w 5570150"/>
              <a:gd name="connsiteY16" fmla="*/ 4396242 h 6858000"/>
              <a:gd name="connsiteX17" fmla="*/ 571237 w 5570150"/>
              <a:gd name="connsiteY17" fmla="*/ 4575593 h 6858000"/>
              <a:gd name="connsiteX18" fmla="*/ 474055 w 5570150"/>
              <a:gd name="connsiteY18" fmla="*/ 4699637 h 6858000"/>
              <a:gd name="connsiteX19" fmla="*/ 246509 w 5570150"/>
              <a:gd name="connsiteY19" fmla="*/ 4903481 h 6858000"/>
              <a:gd name="connsiteX20" fmla="*/ 88490 w 5570150"/>
              <a:gd name="connsiteY20" fmla="*/ 4982490 h 6858000"/>
              <a:gd name="connsiteX21" fmla="*/ 70318 w 5570150"/>
              <a:gd name="connsiteY21" fmla="*/ 4986440 h 6858000"/>
              <a:gd name="connsiteX22" fmla="*/ 65578 w 5570150"/>
              <a:gd name="connsiteY22" fmla="*/ 4979330 h 6858000"/>
              <a:gd name="connsiteX23" fmla="*/ 217275 w 5570150"/>
              <a:gd name="connsiteY23" fmla="*/ 4821311 h 6858000"/>
              <a:gd name="connsiteX24" fmla="*/ 211745 w 5570150"/>
              <a:gd name="connsiteY24" fmla="*/ 4814200 h 6858000"/>
              <a:gd name="connsiteX25" fmla="*/ 7901 w 5570150"/>
              <a:gd name="connsiteY25" fmla="*/ 4961948 h 6858000"/>
              <a:gd name="connsiteX26" fmla="*/ 0 w 5570150"/>
              <a:gd name="connsiteY26" fmla="*/ 4951677 h 6858000"/>
              <a:gd name="connsiteX27" fmla="*/ 40295 w 5570150"/>
              <a:gd name="connsiteY27" fmla="*/ 4917703 h 6858000"/>
              <a:gd name="connsiteX28" fmla="*/ 244929 w 5570150"/>
              <a:gd name="connsiteY28" fmla="*/ 4717809 h 6858000"/>
              <a:gd name="connsiteX29" fmla="*/ 374504 w 5570150"/>
              <a:gd name="connsiteY29" fmla="*/ 4216101 h 6858000"/>
              <a:gd name="connsiteX30" fmla="*/ 229127 w 5570150"/>
              <a:gd name="connsiteY30" fmla="*/ 3758637 h 6858000"/>
              <a:gd name="connsiteX31" fmla="*/ 124044 w 5570150"/>
              <a:gd name="connsiteY31" fmla="*/ 3518449 h 6858000"/>
              <a:gd name="connsiteX32" fmla="*/ 236238 w 5570150"/>
              <a:gd name="connsiteY32" fmla="*/ 2931411 h 6858000"/>
              <a:gd name="connsiteX33" fmla="*/ 538843 w 5570150"/>
              <a:gd name="connsiteY33" fmla="*/ 2812897 h 6858000"/>
              <a:gd name="connsiteX34" fmla="*/ 599680 w 5570150"/>
              <a:gd name="connsiteY34" fmla="*/ 2649348 h 6858000"/>
              <a:gd name="connsiteX35" fmla="*/ 989986 w 5570150"/>
              <a:gd name="connsiteY35" fmla="*/ 2319089 h 6858000"/>
              <a:gd name="connsiteX36" fmla="*/ 1242815 w 5570150"/>
              <a:gd name="connsiteY36" fmla="*/ 2263783 h 6858000"/>
              <a:gd name="connsiteX37" fmla="*/ 1992613 w 5570150"/>
              <a:gd name="connsiteY37" fmla="*/ 2434443 h 6858000"/>
              <a:gd name="connsiteX38" fmla="*/ 2013945 w 5570150"/>
              <a:gd name="connsiteY38" fmla="*/ 2445504 h 6858000"/>
              <a:gd name="connsiteX39" fmla="*/ 2021056 w 5570150"/>
              <a:gd name="connsiteY39" fmla="*/ 2445504 h 6858000"/>
              <a:gd name="connsiteX40" fmla="*/ 2102436 w 5570150"/>
              <a:gd name="connsiteY40" fmla="*/ 2293016 h 6858000"/>
              <a:gd name="connsiteX41" fmla="*/ 2721078 w 5570150"/>
              <a:gd name="connsiteY41" fmla="*/ 1135531 h 6858000"/>
              <a:gd name="connsiteX42" fmla="*/ 2768483 w 5570150"/>
              <a:gd name="connsiteY42" fmla="*/ 1098397 h 6858000"/>
              <a:gd name="connsiteX43" fmla="*/ 2845912 w 5570150"/>
              <a:gd name="connsiteY43" fmla="*/ 1037560 h 6858000"/>
              <a:gd name="connsiteX44" fmla="*/ 3080570 w 5570150"/>
              <a:gd name="connsiteY44" fmla="*/ 559554 h 6858000"/>
              <a:gd name="connsiteX45" fmla="*/ 3097162 w 5570150"/>
              <a:gd name="connsiteY45" fmla="*/ 477384 h 6858000"/>
              <a:gd name="connsiteX46" fmla="*/ 3098742 w 5570150"/>
              <a:gd name="connsiteY46" fmla="*/ 204013 h 6858000"/>
              <a:gd name="connsiteX47" fmla="*/ 3112173 w 5570150"/>
              <a:gd name="connsiteY47" fmla="*/ 143966 h 6858000"/>
              <a:gd name="connsiteX48" fmla="*/ 3158789 w 5570150"/>
              <a:gd name="connsiteY48" fmla="*/ 103671 h 6858000"/>
              <a:gd name="connsiteX49" fmla="*/ 3188812 w 5570150"/>
              <a:gd name="connsiteY49" fmla="*/ 83128 h 6858000"/>
              <a:gd name="connsiteX50" fmla="*/ 3255180 w 5570150"/>
              <a:gd name="connsiteY50" fmla="*/ 45994 h 6858000"/>
              <a:gd name="connsiteX51" fmla="*/ 3287574 w 5570150"/>
              <a:gd name="connsiteY51" fmla="*/ 30192 h 6858000"/>
              <a:gd name="connsiteX52" fmla="*/ 3355522 w 5570150"/>
              <a:gd name="connsiteY52" fmla="*/ 169 h 6858000"/>
              <a:gd name="connsiteX53" fmla="*/ 3545144 w 5570150"/>
              <a:gd name="connsiteY53" fmla="*/ 9650 h 6858000"/>
              <a:gd name="connsiteX54" fmla="*/ 3664448 w 5570150"/>
              <a:gd name="connsiteY54" fmla="*/ 159767 h 6858000"/>
              <a:gd name="connsiteX55" fmla="*/ 3653386 w 5570150"/>
              <a:gd name="connsiteY55" fmla="*/ 273541 h 6858000"/>
              <a:gd name="connsiteX56" fmla="*/ 3626523 w 5570150"/>
              <a:gd name="connsiteY56" fmla="*/ 370722 h 6858000"/>
              <a:gd name="connsiteX57" fmla="*/ 3451123 w 5570150"/>
              <a:gd name="connsiteY57" fmla="*/ 692289 h 6858000"/>
              <a:gd name="connsiteX58" fmla="*/ 3186442 w 5570150"/>
              <a:gd name="connsiteY58" fmla="*/ 1114199 h 6858000"/>
              <a:gd name="connsiteX59" fmla="*/ 3121654 w 5570150"/>
              <a:gd name="connsiteY59" fmla="*/ 1254835 h 6858000"/>
              <a:gd name="connsiteX60" fmla="*/ 3227527 w 5570150"/>
              <a:gd name="connsiteY60" fmla="*/ 1332264 h 6858000"/>
              <a:gd name="connsiteX61" fmla="*/ 3217256 w 5570150"/>
              <a:gd name="connsiteY61" fmla="*/ 1350436 h 6858000"/>
              <a:gd name="connsiteX62" fmla="*/ 2977858 w 5570150"/>
              <a:gd name="connsiteY62" fmla="*/ 1814220 h 6858000"/>
              <a:gd name="connsiteX63" fmla="*/ 2774804 w 5570150"/>
              <a:gd name="connsiteY63" fmla="*/ 2311979 h 6858000"/>
              <a:gd name="connsiteX64" fmla="*/ 2739250 w 5570150"/>
              <a:gd name="connsiteY64" fmla="*/ 2380716 h 6858000"/>
              <a:gd name="connsiteX65" fmla="*/ 2300749 w 5570150"/>
              <a:gd name="connsiteY65" fmla="*/ 3063356 h 6858000"/>
              <a:gd name="connsiteX66" fmla="*/ 2295218 w 5570150"/>
              <a:gd name="connsiteY66" fmla="*/ 3097330 h 6858000"/>
              <a:gd name="connsiteX67" fmla="*/ 2355265 w 5570150"/>
              <a:gd name="connsiteY67" fmla="*/ 3219794 h 6858000"/>
              <a:gd name="connsiteX68" fmla="*/ 2370277 w 5570150"/>
              <a:gd name="connsiteY68" fmla="*/ 3238757 h 6858000"/>
              <a:gd name="connsiteX69" fmla="*/ 2353685 w 5570150"/>
              <a:gd name="connsiteY69" fmla="*/ 3370702 h 6858000"/>
              <a:gd name="connsiteX70" fmla="*/ 2276256 w 5570150"/>
              <a:gd name="connsiteY70" fmla="*/ 3528721 h 6858000"/>
              <a:gd name="connsiteX71" fmla="*/ 2231220 w 5570150"/>
              <a:gd name="connsiteY71" fmla="*/ 3595088 h 6858000"/>
              <a:gd name="connsiteX72" fmla="*/ 2225690 w 5570150"/>
              <a:gd name="connsiteY72" fmla="*/ 3622741 h 6858000"/>
              <a:gd name="connsiteX73" fmla="*/ 2247022 w 5570150"/>
              <a:gd name="connsiteY73" fmla="*/ 3679628 h 6858000"/>
              <a:gd name="connsiteX74" fmla="*/ 2283367 w 5570150"/>
              <a:gd name="connsiteY74" fmla="*/ 3911125 h 6858000"/>
              <a:gd name="connsiteX75" fmla="*/ 2141150 w 5570150"/>
              <a:gd name="connsiteY75" fmla="*/ 3950630 h 6858000"/>
              <a:gd name="connsiteX76" fmla="*/ 2551998 w 5570150"/>
              <a:gd name="connsiteY76" fmla="*/ 4377280 h 6858000"/>
              <a:gd name="connsiteX77" fmla="*/ 2921761 w 5570150"/>
              <a:gd name="connsiteY77" fmla="*/ 4833163 h 6858000"/>
              <a:gd name="connsiteX78" fmla="*/ 3004721 w 5570150"/>
              <a:gd name="connsiteY78" fmla="*/ 4915332 h 6858000"/>
              <a:gd name="connsiteX79" fmla="*/ 3143777 w 5570150"/>
              <a:gd name="connsiteY79" fmla="*/ 5020415 h 6858000"/>
              <a:gd name="connsiteX80" fmla="*/ 3161159 w 5570150"/>
              <a:gd name="connsiteY80" fmla="*/ 5048068 h 6858000"/>
              <a:gd name="connsiteX81" fmla="*/ 3169850 w 5570150"/>
              <a:gd name="connsiteY81" fmla="*/ 5192655 h 6858000"/>
              <a:gd name="connsiteX82" fmla="*/ 3144567 w 5570150"/>
              <a:gd name="connsiteY82" fmla="*/ 5245591 h 6858000"/>
              <a:gd name="connsiteX83" fmla="*/ 3111383 w 5570150"/>
              <a:gd name="connsiteY83" fmla="*/ 5292997 h 6858000"/>
              <a:gd name="connsiteX84" fmla="*/ 3045806 w 5570150"/>
              <a:gd name="connsiteY84" fmla="*/ 5533184 h 6858000"/>
              <a:gd name="connsiteX85" fmla="*/ 3045015 w 5570150"/>
              <a:gd name="connsiteY85" fmla="*/ 5546616 h 6858000"/>
              <a:gd name="connsiteX86" fmla="*/ 3084520 w 5570150"/>
              <a:gd name="connsiteY86" fmla="*/ 5654068 h 6858000"/>
              <a:gd name="connsiteX87" fmla="*/ 3169060 w 5570150"/>
              <a:gd name="connsiteY87" fmla="*/ 5525283 h 6858000"/>
              <a:gd name="connsiteX88" fmla="*/ 3168270 w 5570150"/>
              <a:gd name="connsiteY88" fmla="*/ 5459706 h 6858000"/>
              <a:gd name="connsiteX89" fmla="*/ 3168270 w 5570150"/>
              <a:gd name="connsiteY89" fmla="*/ 5383857 h 6858000"/>
              <a:gd name="connsiteX90" fmla="*/ 3239378 w 5570150"/>
              <a:gd name="connsiteY90" fmla="*/ 5277195 h 6858000"/>
              <a:gd name="connsiteX91" fmla="*/ 3253600 w 5570150"/>
              <a:gd name="connsiteY91" fmla="*/ 5255072 h 6858000"/>
              <a:gd name="connsiteX92" fmla="*/ 3327869 w 5570150"/>
              <a:gd name="connsiteY92" fmla="*/ 4923233 h 6858000"/>
              <a:gd name="connsiteX93" fmla="*/ 3203824 w 5570150"/>
              <a:gd name="connsiteY93" fmla="*/ 4876618 h 6858000"/>
              <a:gd name="connsiteX94" fmla="*/ 3011042 w 5570150"/>
              <a:gd name="connsiteY94" fmla="*/ 4695687 h 6858000"/>
              <a:gd name="connsiteX95" fmla="*/ 2904379 w 5570150"/>
              <a:gd name="connsiteY95" fmla="*/ 4419154 h 6858000"/>
              <a:gd name="connsiteX96" fmla="*/ 2917021 w 5570150"/>
              <a:gd name="connsiteY96" fmla="*/ 4389131 h 6858000"/>
              <a:gd name="connsiteX97" fmla="*/ 2924131 w 5570150"/>
              <a:gd name="connsiteY97" fmla="*/ 4390711 h 6858000"/>
              <a:gd name="connsiteX98" fmla="*/ 2905959 w 5570150"/>
              <a:gd name="connsiteY98" fmla="*/ 4364638 h 6858000"/>
              <a:gd name="connsiteX99" fmla="*/ 2851443 w 5570150"/>
              <a:gd name="connsiteY99" fmla="*/ 4204249 h 6858000"/>
              <a:gd name="connsiteX100" fmla="*/ 2838011 w 5570150"/>
              <a:gd name="connsiteY100" fmla="*/ 4041490 h 6858000"/>
              <a:gd name="connsiteX101" fmla="*/ 2728979 w 5570150"/>
              <a:gd name="connsiteY101" fmla="*/ 3817104 h 6858000"/>
              <a:gd name="connsiteX102" fmla="*/ 2674462 w 5570150"/>
              <a:gd name="connsiteY102" fmla="*/ 3794192 h 6858000"/>
              <a:gd name="connsiteX103" fmla="*/ 2642068 w 5570150"/>
              <a:gd name="connsiteY103" fmla="*/ 3763378 h 6858000"/>
              <a:gd name="connsiteX104" fmla="*/ 2471408 w 5570150"/>
              <a:gd name="connsiteY104" fmla="*/ 3247448 h 6858000"/>
              <a:gd name="connsiteX105" fmla="*/ 2489581 w 5570150"/>
              <a:gd name="connsiteY105" fmla="*/ 3211894 h 6858000"/>
              <a:gd name="connsiteX106" fmla="*/ 2689474 w 5570150"/>
              <a:gd name="connsiteY106" fmla="*/ 3151056 h 6858000"/>
              <a:gd name="connsiteX107" fmla="*/ 2707646 w 5570150"/>
              <a:gd name="connsiteY107" fmla="*/ 3124983 h 6858000"/>
              <a:gd name="connsiteX108" fmla="*/ 2726608 w 5570150"/>
              <a:gd name="connsiteY108" fmla="*/ 3092590 h 6858000"/>
              <a:gd name="connsiteX109" fmla="*/ 2901219 w 5570150"/>
              <a:gd name="connsiteY109" fmla="*/ 3001729 h 6858000"/>
              <a:gd name="connsiteX110" fmla="*/ 3007881 w 5570150"/>
              <a:gd name="connsiteY110" fmla="*/ 2946422 h 6858000"/>
              <a:gd name="connsiteX111" fmla="*/ 3112173 w 5570150"/>
              <a:gd name="connsiteY111" fmla="*/ 2955114 h 6858000"/>
              <a:gd name="connsiteX112" fmla="*/ 3146937 w 5570150"/>
              <a:gd name="connsiteY112" fmla="*/ 2958274 h 6858000"/>
              <a:gd name="connsiteX113" fmla="*/ 4111640 w 5570150"/>
              <a:gd name="connsiteY113" fmla="*/ 2602732 h 6858000"/>
              <a:gd name="connsiteX114" fmla="*/ 4649693 w 5570150"/>
              <a:gd name="connsiteY114" fmla="*/ 2281165 h 6858000"/>
              <a:gd name="connsiteX115" fmla="*/ 4956249 w 5570150"/>
              <a:gd name="connsiteY115" fmla="*/ 1935104 h 6858000"/>
              <a:gd name="connsiteX116" fmla="*/ 4983902 w 5570150"/>
              <a:gd name="connsiteY116" fmla="*/ 1920093 h 6858000"/>
              <a:gd name="connsiteX117" fmla="*/ 5080293 w 5570150"/>
              <a:gd name="connsiteY117" fmla="*/ 1958017 h 6858000"/>
              <a:gd name="connsiteX118" fmla="*/ 5166413 w 5570150"/>
              <a:gd name="connsiteY118" fmla="*/ 2073371 h 6858000"/>
              <a:gd name="connsiteX119" fmla="*/ 5420033 w 5570150"/>
              <a:gd name="connsiteY119" fmla="*/ 2650928 h 6858000"/>
              <a:gd name="connsiteX120" fmla="*/ 5555929 w 5570150"/>
              <a:gd name="connsiteY120" fmla="*/ 3107601 h 6858000"/>
              <a:gd name="connsiteX121" fmla="*/ 5575681 w 5570150"/>
              <a:gd name="connsiteY121" fmla="*/ 3228485 h 6858000"/>
              <a:gd name="connsiteX122" fmla="*/ 5575681 w 5570150"/>
              <a:gd name="connsiteY122" fmla="*/ 3340678 h 6858000"/>
              <a:gd name="connsiteX123" fmla="*/ 5564620 w 5570150"/>
              <a:gd name="connsiteY123" fmla="*/ 3398355 h 6858000"/>
              <a:gd name="connsiteX124" fmla="*/ 5514054 w 5570150"/>
              <a:gd name="connsiteY124" fmla="*/ 3555584 h 6858000"/>
              <a:gd name="connsiteX125" fmla="*/ 5469809 w 5570150"/>
              <a:gd name="connsiteY125" fmla="*/ 3524770 h 6858000"/>
              <a:gd name="connsiteX126" fmla="*/ 5176685 w 5570150"/>
              <a:gd name="connsiteY126" fmla="*/ 3377813 h 6858000"/>
              <a:gd name="connsiteX127" fmla="*/ 4759516 w 5570150"/>
              <a:gd name="connsiteY127" fmla="*/ 3366752 h 6858000"/>
              <a:gd name="connsiteX128" fmla="*/ 4253067 w 5570150"/>
              <a:gd name="connsiteY128" fmla="*/ 3467093 h 6858000"/>
              <a:gd name="connsiteX129" fmla="*/ 4087937 w 5570150"/>
              <a:gd name="connsiteY129" fmla="*/ 3507388 h 6858000"/>
              <a:gd name="connsiteX130" fmla="*/ 4019199 w 5570150"/>
              <a:gd name="connsiteY130" fmla="*/ 3644074 h 6858000"/>
              <a:gd name="connsiteX131" fmla="*/ 4037371 w 5570150"/>
              <a:gd name="connsiteY131" fmla="*/ 3813944 h 6858000"/>
              <a:gd name="connsiteX132" fmla="*/ 4098209 w 5570150"/>
              <a:gd name="connsiteY132" fmla="*/ 3968802 h 6858000"/>
              <a:gd name="connsiteX133" fmla="*/ 4125071 w 5570150"/>
              <a:gd name="connsiteY133" fmla="*/ 3964851 h 6858000"/>
              <a:gd name="connsiteX134" fmla="*/ 4192229 w 5570150"/>
              <a:gd name="connsiteY134" fmla="*/ 4028059 h 6858000"/>
              <a:gd name="connsiteX135" fmla="*/ 4178798 w 5570150"/>
              <a:gd name="connsiteY135" fmla="*/ 4101537 h 6858000"/>
              <a:gd name="connsiteX136" fmla="*/ 4221463 w 5570150"/>
              <a:gd name="connsiteY136" fmla="*/ 4154473 h 6858000"/>
              <a:gd name="connsiteX137" fmla="*/ 4267288 w 5570150"/>
              <a:gd name="connsiteY137" fmla="*/ 4153683 h 6858000"/>
              <a:gd name="connsiteX138" fmla="*/ 4301262 w 5570150"/>
              <a:gd name="connsiteY138" fmla="*/ 4193188 h 6858000"/>
              <a:gd name="connsiteX139" fmla="*/ 4293362 w 5570150"/>
              <a:gd name="connsiteY139" fmla="*/ 4224002 h 6858000"/>
              <a:gd name="connsiteX140" fmla="*/ 4127442 w 5570150"/>
              <a:gd name="connsiteY140" fmla="*/ 4458659 h 6858000"/>
              <a:gd name="connsiteX141" fmla="*/ 4084777 w 5570150"/>
              <a:gd name="connsiteY141" fmla="*/ 4458659 h 6858000"/>
              <a:gd name="connsiteX142" fmla="*/ 4049223 w 5570150"/>
              <a:gd name="connsiteY142" fmla="*/ 4424685 h 6858000"/>
              <a:gd name="connsiteX143" fmla="*/ 3926758 w 5570150"/>
              <a:gd name="connsiteY143" fmla="*/ 4725710 h 6858000"/>
              <a:gd name="connsiteX144" fmla="*/ 3923598 w 5570150"/>
              <a:gd name="connsiteY144" fmla="*/ 4754944 h 6858000"/>
              <a:gd name="connsiteX145" fmla="*/ 3944141 w 5570150"/>
              <a:gd name="connsiteY145" fmla="*/ 4800769 h 6858000"/>
              <a:gd name="connsiteX146" fmla="*/ 4016829 w 5570150"/>
              <a:gd name="connsiteY146" fmla="*/ 4860026 h 6858000"/>
              <a:gd name="connsiteX147" fmla="*/ 4030261 w 5570150"/>
              <a:gd name="connsiteY147" fmla="*/ 4913752 h 6858000"/>
              <a:gd name="connsiteX148" fmla="*/ 3536453 w 5570150"/>
              <a:gd name="connsiteY148" fmla="*/ 6241107 h 6858000"/>
              <a:gd name="connsiteX149" fmla="*/ 3547514 w 5570150"/>
              <a:gd name="connsiteY149" fmla="*/ 6283772 h 6858000"/>
              <a:gd name="connsiteX150" fmla="*/ 3707113 w 5570150"/>
              <a:gd name="connsiteY150" fmla="*/ 6437840 h 6858000"/>
              <a:gd name="connsiteX151" fmla="*/ 3809825 w 5570150"/>
              <a:gd name="connsiteY151" fmla="*/ 6576896 h 6858000"/>
              <a:gd name="connsiteX152" fmla="*/ 3799554 w 5570150"/>
              <a:gd name="connsiteY152" fmla="*/ 6730964 h 6858000"/>
              <a:gd name="connsiteX153" fmla="*/ 3726075 w 5570150"/>
              <a:gd name="connsiteY153" fmla="*/ 6812344 h 6858000"/>
              <a:gd name="connsiteX154" fmla="*/ 3673929 w 5570150"/>
              <a:gd name="connsiteY154" fmla="*/ 6861330 h 6858000"/>
              <a:gd name="connsiteX155" fmla="*/ 3657337 w 5570150"/>
              <a:gd name="connsiteY155" fmla="*/ 6861330 h 6858000"/>
              <a:gd name="connsiteX156" fmla="*/ 3358682 w 5570150"/>
              <a:gd name="connsiteY156" fmla="*/ 3724663 h 6858000"/>
              <a:gd name="connsiteX157" fmla="*/ 3253600 w 5570150"/>
              <a:gd name="connsiteY157" fmla="*/ 3759427 h 6858000"/>
              <a:gd name="connsiteX158" fmla="*/ 3233058 w 5570150"/>
              <a:gd name="connsiteY158" fmla="*/ 3789451 h 6858000"/>
              <a:gd name="connsiteX159" fmla="*/ 3213305 w 5570150"/>
              <a:gd name="connsiteY159" fmla="*/ 3819474 h 6858000"/>
              <a:gd name="connsiteX160" fmla="*/ 3092421 w 5570150"/>
              <a:gd name="connsiteY160" fmla="*/ 3853448 h 6858000"/>
              <a:gd name="connsiteX161" fmla="*/ 3071089 w 5570150"/>
              <a:gd name="connsiteY161" fmla="*/ 3851868 h 6858000"/>
              <a:gd name="connsiteX162" fmla="*/ 3027634 w 5570150"/>
              <a:gd name="connsiteY162" fmla="*/ 3838437 h 6858000"/>
              <a:gd name="connsiteX163" fmla="*/ 2929662 w 5570150"/>
              <a:gd name="connsiteY163" fmla="*/ 3791031 h 6858000"/>
              <a:gd name="connsiteX164" fmla="*/ 2894898 w 5570150"/>
              <a:gd name="connsiteY164" fmla="*/ 3763378 h 6858000"/>
              <a:gd name="connsiteX165" fmla="*/ 2778755 w 5570150"/>
              <a:gd name="connsiteY165" fmla="*/ 3801302 h 6858000"/>
              <a:gd name="connsiteX166" fmla="*/ 2815889 w 5570150"/>
              <a:gd name="connsiteY166" fmla="*/ 3859769 h 6858000"/>
              <a:gd name="connsiteX167" fmla="*/ 2889367 w 5570150"/>
              <a:gd name="connsiteY167" fmla="*/ 4058872 h 6858000"/>
              <a:gd name="connsiteX168" fmla="*/ 2897268 w 5570150"/>
              <a:gd name="connsiteY168" fmla="*/ 4186867 h 6858000"/>
              <a:gd name="connsiteX169" fmla="*/ 2951785 w 5570150"/>
              <a:gd name="connsiteY169" fmla="*/ 4346466 h 6858000"/>
              <a:gd name="connsiteX170" fmla="*/ 3021313 w 5570150"/>
              <a:gd name="connsiteY170" fmla="*/ 4372539 h 6858000"/>
              <a:gd name="connsiteX171" fmla="*/ 3048966 w 5570150"/>
              <a:gd name="connsiteY171" fmla="*/ 4376490 h 6858000"/>
              <a:gd name="connsiteX172" fmla="*/ 3068718 w 5570150"/>
              <a:gd name="connsiteY172" fmla="*/ 4416784 h 6858000"/>
              <a:gd name="connsiteX173" fmla="*/ 3139036 w 5570150"/>
              <a:gd name="connsiteY173" fmla="*/ 4635640 h 6858000"/>
              <a:gd name="connsiteX174" fmla="*/ 3316017 w 5570150"/>
              <a:gd name="connsiteY174" fmla="*/ 4761264 h 6858000"/>
              <a:gd name="connsiteX175" fmla="*/ 3395026 w 5570150"/>
              <a:gd name="connsiteY175" fmla="*/ 4710699 h 6858000"/>
              <a:gd name="connsiteX176" fmla="*/ 3402927 w 5570150"/>
              <a:gd name="connsiteY176" fmla="*/ 4687786 h 6858000"/>
              <a:gd name="connsiteX177" fmla="*/ 3430581 w 5570150"/>
              <a:gd name="connsiteY177" fmla="*/ 4668824 h 6858000"/>
              <a:gd name="connsiteX178" fmla="*/ 3502479 w 5570150"/>
              <a:gd name="connsiteY178" fmla="*/ 4668824 h 6858000"/>
              <a:gd name="connsiteX179" fmla="*/ 3556205 w 5570150"/>
              <a:gd name="connsiteY179" fmla="*/ 4441277 h 6858000"/>
              <a:gd name="connsiteX180" fmla="*/ 3553835 w 5570150"/>
              <a:gd name="connsiteY180" fmla="*/ 4392292 h 6858000"/>
              <a:gd name="connsiteX181" fmla="*/ 3459024 w 5570150"/>
              <a:gd name="connsiteY181" fmla="*/ 4102327 h 6858000"/>
              <a:gd name="connsiteX182" fmla="*/ 3453493 w 5570150"/>
              <a:gd name="connsiteY182" fmla="*/ 3982233 h 6858000"/>
              <a:gd name="connsiteX183" fmla="*/ 3452703 w 5570150"/>
              <a:gd name="connsiteY183" fmla="*/ 3969592 h 6858000"/>
              <a:gd name="connsiteX184" fmla="*/ 3358682 w 5570150"/>
              <a:gd name="connsiteY184" fmla="*/ 3724663 h 6858000"/>
              <a:gd name="connsiteX185" fmla="*/ 789302 w 5570150"/>
              <a:gd name="connsiteY185" fmla="*/ 3681998 h 6858000"/>
              <a:gd name="connsiteX186" fmla="*/ 760069 w 5570150"/>
              <a:gd name="connsiteY186" fmla="*/ 4008306 h 6858000"/>
              <a:gd name="connsiteX187" fmla="*/ 867521 w 5570150"/>
              <a:gd name="connsiteY187" fmla="*/ 3587187 h 6858000"/>
              <a:gd name="connsiteX188" fmla="*/ 757698 w 5570150"/>
              <a:gd name="connsiteY188" fmla="*/ 3331988 h 6858000"/>
              <a:gd name="connsiteX189" fmla="*/ 745847 w 5570150"/>
              <a:gd name="connsiteY189" fmla="*/ 3513709 h 6858000"/>
              <a:gd name="connsiteX190" fmla="*/ 789302 w 5570150"/>
              <a:gd name="connsiteY190" fmla="*/ 3681998 h 6858000"/>
              <a:gd name="connsiteX191" fmla="*/ 3812195 w 5570150"/>
              <a:gd name="connsiteY191" fmla="*/ 3615631 h 6858000"/>
              <a:gd name="connsiteX192" fmla="*/ 3937030 w 5570150"/>
              <a:gd name="connsiteY192" fmla="*/ 3542942 h 6858000"/>
              <a:gd name="connsiteX193" fmla="*/ 3934659 w 5570150"/>
              <a:gd name="connsiteY193" fmla="*/ 3538992 h 6858000"/>
              <a:gd name="connsiteX194" fmla="*/ 3806664 w 5570150"/>
              <a:gd name="connsiteY194" fmla="*/ 3586397 h 6858000"/>
              <a:gd name="connsiteX195" fmla="*/ 3812195 w 5570150"/>
              <a:gd name="connsiteY195" fmla="*/ 36156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5570150" h="6858000">
                <a:moveTo>
                  <a:pt x="3657337" y="6861330"/>
                </a:moveTo>
                <a:cubicBezTo>
                  <a:pt x="3649436" y="6859749"/>
                  <a:pt x="3641535" y="6855799"/>
                  <a:pt x="3632844" y="6855799"/>
                </a:cubicBezTo>
                <a:cubicBezTo>
                  <a:pt x="2955735" y="6854219"/>
                  <a:pt x="2278626" y="6852638"/>
                  <a:pt x="1601517" y="6851058"/>
                </a:cubicBezTo>
                <a:cubicBezTo>
                  <a:pt x="1591246" y="6851058"/>
                  <a:pt x="1580184" y="6851058"/>
                  <a:pt x="1566753" y="6851058"/>
                </a:cubicBezTo>
                <a:cubicBezTo>
                  <a:pt x="1554111" y="6770469"/>
                  <a:pt x="1539100" y="6690669"/>
                  <a:pt x="1530409" y="6610080"/>
                </a:cubicBezTo>
                <a:cubicBezTo>
                  <a:pt x="1523298" y="6540552"/>
                  <a:pt x="1523298" y="6469444"/>
                  <a:pt x="1519347" y="6399126"/>
                </a:cubicBezTo>
                <a:cubicBezTo>
                  <a:pt x="1518557" y="6388854"/>
                  <a:pt x="1516977" y="6377793"/>
                  <a:pt x="1513817" y="6367522"/>
                </a:cubicBezTo>
                <a:cubicBezTo>
                  <a:pt x="1493274" y="6301154"/>
                  <a:pt x="1472732" y="6234786"/>
                  <a:pt x="1451399" y="6168419"/>
                </a:cubicBezTo>
                <a:cubicBezTo>
                  <a:pt x="1448239" y="6158148"/>
                  <a:pt x="1441918" y="6147086"/>
                  <a:pt x="1434808" y="6138395"/>
                </a:cubicBezTo>
                <a:cubicBezTo>
                  <a:pt x="1352638" y="6048325"/>
                  <a:pt x="1269678" y="5958254"/>
                  <a:pt x="1185929" y="5868184"/>
                </a:cubicBezTo>
                <a:cubicBezTo>
                  <a:pt x="1177237" y="5858702"/>
                  <a:pt x="1164596" y="5852382"/>
                  <a:pt x="1151955" y="5847641"/>
                </a:cubicBezTo>
                <a:cubicBezTo>
                  <a:pt x="1057143" y="5815247"/>
                  <a:pt x="981295" y="5757571"/>
                  <a:pt x="915717" y="5682512"/>
                </a:cubicBezTo>
                <a:cubicBezTo>
                  <a:pt x="801944" y="5553727"/>
                  <a:pt x="738736" y="5405980"/>
                  <a:pt x="725305" y="5235319"/>
                </a:cubicBezTo>
                <a:cubicBezTo>
                  <a:pt x="723724" y="5219518"/>
                  <a:pt x="719774" y="5203716"/>
                  <a:pt x="712663" y="5189494"/>
                </a:cubicBezTo>
                <a:cubicBezTo>
                  <a:pt x="651036" y="5069400"/>
                  <a:pt x="639185" y="5027525"/>
                  <a:pt x="642345" y="4891629"/>
                </a:cubicBezTo>
                <a:cubicBezTo>
                  <a:pt x="643925" y="4814200"/>
                  <a:pt x="677109" y="4664083"/>
                  <a:pt x="650246" y="4591394"/>
                </a:cubicBezTo>
                <a:cubicBezTo>
                  <a:pt x="630494" y="4540038"/>
                  <a:pt x="666838" y="4450758"/>
                  <a:pt x="647876" y="4396242"/>
                </a:cubicBezTo>
                <a:cubicBezTo>
                  <a:pt x="640765" y="4424685"/>
                  <a:pt x="581508" y="4547939"/>
                  <a:pt x="571237" y="4575593"/>
                </a:cubicBezTo>
                <a:cubicBezTo>
                  <a:pt x="546744" y="4645911"/>
                  <a:pt x="504869" y="4631689"/>
                  <a:pt x="474055" y="4699637"/>
                </a:cubicBezTo>
                <a:cubicBezTo>
                  <a:pt x="437711" y="4780227"/>
                  <a:pt x="322358" y="4860026"/>
                  <a:pt x="246509" y="4903481"/>
                </a:cubicBezTo>
                <a:cubicBezTo>
                  <a:pt x="195153" y="4932714"/>
                  <a:pt x="141427" y="4956417"/>
                  <a:pt x="88490" y="4982490"/>
                </a:cubicBezTo>
                <a:cubicBezTo>
                  <a:pt x="82960" y="4984861"/>
                  <a:pt x="75849" y="4985651"/>
                  <a:pt x="70318" y="4986440"/>
                </a:cubicBezTo>
                <a:cubicBezTo>
                  <a:pt x="68738" y="4984070"/>
                  <a:pt x="67158" y="4981700"/>
                  <a:pt x="65578" y="4979330"/>
                </a:cubicBezTo>
                <a:cubicBezTo>
                  <a:pt x="116144" y="4926394"/>
                  <a:pt x="166709" y="4874248"/>
                  <a:pt x="217275" y="4821311"/>
                </a:cubicBezTo>
                <a:cubicBezTo>
                  <a:pt x="215695" y="4818941"/>
                  <a:pt x="213325" y="4816571"/>
                  <a:pt x="211745" y="4814200"/>
                </a:cubicBezTo>
                <a:cubicBezTo>
                  <a:pt x="143797" y="4864767"/>
                  <a:pt x="75849" y="4912962"/>
                  <a:pt x="7901" y="4961948"/>
                </a:cubicBezTo>
                <a:cubicBezTo>
                  <a:pt x="5531" y="4958787"/>
                  <a:pt x="2370" y="4954837"/>
                  <a:pt x="0" y="4951677"/>
                </a:cubicBezTo>
                <a:cubicBezTo>
                  <a:pt x="13432" y="4940615"/>
                  <a:pt x="26073" y="4927974"/>
                  <a:pt x="40295" y="4917703"/>
                </a:cubicBezTo>
                <a:cubicBezTo>
                  <a:pt x="117724" y="4860816"/>
                  <a:pt x="184091" y="4792868"/>
                  <a:pt x="244929" y="4717809"/>
                </a:cubicBezTo>
                <a:cubicBezTo>
                  <a:pt x="364233" y="4570062"/>
                  <a:pt x="397416" y="4400982"/>
                  <a:pt x="374504" y="4216101"/>
                </a:cubicBezTo>
                <a:cubicBezTo>
                  <a:pt x="354751" y="4054132"/>
                  <a:pt x="297865" y="3904804"/>
                  <a:pt x="229127" y="3758637"/>
                </a:cubicBezTo>
                <a:cubicBezTo>
                  <a:pt x="191992" y="3679628"/>
                  <a:pt x="152488" y="3600619"/>
                  <a:pt x="124044" y="3518449"/>
                </a:cubicBezTo>
                <a:cubicBezTo>
                  <a:pt x="62417" y="3342259"/>
                  <a:pt x="111403" y="3069677"/>
                  <a:pt x="236238" y="2931411"/>
                </a:cubicBezTo>
                <a:cubicBezTo>
                  <a:pt x="315247" y="2843711"/>
                  <a:pt x="436921" y="2868994"/>
                  <a:pt x="538843" y="2812897"/>
                </a:cubicBezTo>
                <a:cubicBezTo>
                  <a:pt x="519091" y="2765491"/>
                  <a:pt x="559385" y="2730727"/>
                  <a:pt x="599680" y="2649348"/>
                </a:cubicBezTo>
                <a:cubicBezTo>
                  <a:pt x="677109" y="2492910"/>
                  <a:pt x="819326" y="2371235"/>
                  <a:pt x="989986" y="2319089"/>
                </a:cubicBezTo>
                <a:cubicBezTo>
                  <a:pt x="1072155" y="2293806"/>
                  <a:pt x="1157485" y="2275634"/>
                  <a:pt x="1242815" y="2263783"/>
                </a:cubicBezTo>
                <a:cubicBezTo>
                  <a:pt x="1513817" y="2226648"/>
                  <a:pt x="1761906" y="2294596"/>
                  <a:pt x="1992613" y="2434443"/>
                </a:cubicBezTo>
                <a:cubicBezTo>
                  <a:pt x="1999723" y="2438393"/>
                  <a:pt x="2006834" y="2442344"/>
                  <a:pt x="2013945" y="2445504"/>
                </a:cubicBezTo>
                <a:cubicBezTo>
                  <a:pt x="2015525" y="2446294"/>
                  <a:pt x="2017105" y="2445504"/>
                  <a:pt x="2021056" y="2445504"/>
                </a:cubicBezTo>
                <a:cubicBezTo>
                  <a:pt x="2047919" y="2395728"/>
                  <a:pt x="2075572" y="2344372"/>
                  <a:pt x="2102436" y="2293016"/>
                </a:cubicBezTo>
                <a:cubicBezTo>
                  <a:pt x="2308650" y="1907451"/>
                  <a:pt x="2514864" y="1521886"/>
                  <a:pt x="2721078" y="1135531"/>
                </a:cubicBezTo>
                <a:cubicBezTo>
                  <a:pt x="2732139" y="1114989"/>
                  <a:pt x="2744780" y="1101557"/>
                  <a:pt x="2768483" y="1098397"/>
                </a:cubicBezTo>
                <a:cubicBezTo>
                  <a:pt x="2807198" y="1094446"/>
                  <a:pt x="2829320" y="1073904"/>
                  <a:pt x="2845912" y="1037560"/>
                </a:cubicBezTo>
                <a:cubicBezTo>
                  <a:pt x="2921761" y="877171"/>
                  <a:pt x="3000770" y="718363"/>
                  <a:pt x="3080570" y="559554"/>
                </a:cubicBezTo>
                <a:cubicBezTo>
                  <a:pt x="3094001" y="532691"/>
                  <a:pt x="3097952" y="506618"/>
                  <a:pt x="3097162" y="477384"/>
                </a:cubicBezTo>
                <a:cubicBezTo>
                  <a:pt x="3096371" y="386524"/>
                  <a:pt x="3097162" y="295663"/>
                  <a:pt x="3098742" y="204013"/>
                </a:cubicBezTo>
                <a:cubicBezTo>
                  <a:pt x="3099532" y="184260"/>
                  <a:pt x="3105853" y="163718"/>
                  <a:pt x="3112173" y="143966"/>
                </a:cubicBezTo>
                <a:cubicBezTo>
                  <a:pt x="3119284" y="122633"/>
                  <a:pt x="3135876" y="109992"/>
                  <a:pt x="3158789" y="103671"/>
                </a:cubicBezTo>
                <a:cubicBezTo>
                  <a:pt x="3169850" y="100510"/>
                  <a:pt x="3182491" y="92610"/>
                  <a:pt x="3188812" y="83128"/>
                </a:cubicBezTo>
                <a:cubicBezTo>
                  <a:pt x="3205404" y="58636"/>
                  <a:pt x="3225947" y="46784"/>
                  <a:pt x="3255180" y="45994"/>
                </a:cubicBezTo>
                <a:cubicBezTo>
                  <a:pt x="3266241" y="45994"/>
                  <a:pt x="3279673" y="38093"/>
                  <a:pt x="3287574" y="30192"/>
                </a:cubicBezTo>
                <a:cubicBezTo>
                  <a:pt x="3305746" y="8070"/>
                  <a:pt x="3327078" y="-1411"/>
                  <a:pt x="3355522" y="169"/>
                </a:cubicBezTo>
                <a:cubicBezTo>
                  <a:pt x="3418729" y="3329"/>
                  <a:pt x="3481937" y="5699"/>
                  <a:pt x="3545144" y="9650"/>
                </a:cubicBezTo>
                <a:cubicBezTo>
                  <a:pt x="3650226" y="15971"/>
                  <a:pt x="3680250" y="55475"/>
                  <a:pt x="3664448" y="159767"/>
                </a:cubicBezTo>
                <a:cubicBezTo>
                  <a:pt x="3658917" y="197692"/>
                  <a:pt x="3659707" y="235616"/>
                  <a:pt x="3653386" y="273541"/>
                </a:cubicBezTo>
                <a:cubicBezTo>
                  <a:pt x="3647856" y="306725"/>
                  <a:pt x="3642325" y="341489"/>
                  <a:pt x="3626523" y="370722"/>
                </a:cubicBezTo>
                <a:cubicBezTo>
                  <a:pt x="3570427" y="478965"/>
                  <a:pt x="3514330" y="587997"/>
                  <a:pt x="3451123" y="692289"/>
                </a:cubicBezTo>
                <a:cubicBezTo>
                  <a:pt x="3365793" y="834506"/>
                  <a:pt x="3272562" y="971982"/>
                  <a:pt x="3186442" y="1114199"/>
                </a:cubicBezTo>
                <a:cubicBezTo>
                  <a:pt x="3159579" y="1158444"/>
                  <a:pt x="3142987" y="1209010"/>
                  <a:pt x="3121654" y="1254835"/>
                </a:cubicBezTo>
                <a:cubicBezTo>
                  <a:pt x="3159579" y="1282488"/>
                  <a:pt x="3193553" y="1306981"/>
                  <a:pt x="3227527" y="1332264"/>
                </a:cubicBezTo>
                <a:cubicBezTo>
                  <a:pt x="3222786" y="1340165"/>
                  <a:pt x="3220416" y="1345696"/>
                  <a:pt x="3217256" y="1350436"/>
                </a:cubicBezTo>
                <a:cubicBezTo>
                  <a:pt x="3105853" y="1488702"/>
                  <a:pt x="3037905" y="1648301"/>
                  <a:pt x="2977858" y="1814220"/>
                </a:cubicBezTo>
                <a:cubicBezTo>
                  <a:pt x="2917021" y="1982510"/>
                  <a:pt x="2843542" y="2146849"/>
                  <a:pt x="2774804" y="2311979"/>
                </a:cubicBezTo>
                <a:cubicBezTo>
                  <a:pt x="2765323" y="2335681"/>
                  <a:pt x="2752681" y="2358594"/>
                  <a:pt x="2739250" y="2380716"/>
                </a:cubicBezTo>
                <a:cubicBezTo>
                  <a:pt x="2597033" y="2610633"/>
                  <a:pt x="2460347" y="2844501"/>
                  <a:pt x="2300749" y="3063356"/>
                </a:cubicBezTo>
                <a:cubicBezTo>
                  <a:pt x="2294428" y="3072047"/>
                  <a:pt x="2294428" y="3085479"/>
                  <a:pt x="2295218" y="3097330"/>
                </a:cubicBezTo>
                <a:cubicBezTo>
                  <a:pt x="2296798" y="3147106"/>
                  <a:pt x="2318131" y="3187401"/>
                  <a:pt x="2355265" y="3219794"/>
                </a:cubicBezTo>
                <a:cubicBezTo>
                  <a:pt x="2361586" y="3224535"/>
                  <a:pt x="2365536" y="3232436"/>
                  <a:pt x="2370277" y="3238757"/>
                </a:cubicBezTo>
                <a:cubicBezTo>
                  <a:pt x="2407411" y="3291693"/>
                  <a:pt x="2406621" y="3333568"/>
                  <a:pt x="2353685" y="3370702"/>
                </a:cubicBezTo>
                <a:cubicBezTo>
                  <a:pt x="2304699" y="3404676"/>
                  <a:pt x="2243862" y="3451291"/>
                  <a:pt x="2276256" y="3528721"/>
                </a:cubicBezTo>
                <a:cubicBezTo>
                  <a:pt x="2296008" y="3575336"/>
                  <a:pt x="2280206" y="3570595"/>
                  <a:pt x="2231220" y="3595088"/>
                </a:cubicBezTo>
                <a:cubicBezTo>
                  <a:pt x="2212258" y="3598249"/>
                  <a:pt x="2209888" y="3614050"/>
                  <a:pt x="2225690" y="3622741"/>
                </a:cubicBezTo>
                <a:cubicBezTo>
                  <a:pt x="2275466" y="3644864"/>
                  <a:pt x="2287317" y="3647234"/>
                  <a:pt x="2247022" y="3679628"/>
                </a:cubicBezTo>
                <a:cubicBezTo>
                  <a:pt x="2201197" y="3708861"/>
                  <a:pt x="2326822" y="3868460"/>
                  <a:pt x="2283367" y="3911125"/>
                </a:cubicBezTo>
                <a:cubicBezTo>
                  <a:pt x="2267565" y="3926137"/>
                  <a:pt x="2100065" y="3918236"/>
                  <a:pt x="2141150" y="3950630"/>
                </a:cubicBezTo>
                <a:cubicBezTo>
                  <a:pt x="2278626" y="4073884"/>
                  <a:pt x="2458767" y="4217681"/>
                  <a:pt x="2551998" y="4377280"/>
                </a:cubicBezTo>
                <a:cubicBezTo>
                  <a:pt x="2650759" y="4545569"/>
                  <a:pt x="2804037" y="4677515"/>
                  <a:pt x="2921761" y="4833163"/>
                </a:cubicBezTo>
                <a:cubicBezTo>
                  <a:pt x="2945464" y="4864767"/>
                  <a:pt x="2972327" y="4892420"/>
                  <a:pt x="3004721" y="4915332"/>
                </a:cubicBezTo>
                <a:cubicBezTo>
                  <a:pt x="3052126" y="4949307"/>
                  <a:pt x="3097952" y="4984070"/>
                  <a:pt x="3143777" y="5020415"/>
                </a:cubicBezTo>
                <a:cubicBezTo>
                  <a:pt x="3151678" y="5026735"/>
                  <a:pt x="3159579" y="5038587"/>
                  <a:pt x="3161159" y="5048068"/>
                </a:cubicBezTo>
                <a:cubicBezTo>
                  <a:pt x="3165110" y="5096263"/>
                  <a:pt x="3167480" y="5144459"/>
                  <a:pt x="3169850" y="5192655"/>
                </a:cubicBezTo>
                <a:cubicBezTo>
                  <a:pt x="3170640" y="5214777"/>
                  <a:pt x="3161949" y="5230579"/>
                  <a:pt x="3144567" y="5245591"/>
                </a:cubicBezTo>
                <a:cubicBezTo>
                  <a:pt x="3130346" y="5258232"/>
                  <a:pt x="3116914" y="5274824"/>
                  <a:pt x="3111383" y="5292997"/>
                </a:cubicBezTo>
                <a:cubicBezTo>
                  <a:pt x="3087680" y="5372796"/>
                  <a:pt x="3067138" y="5452595"/>
                  <a:pt x="3045806" y="5533184"/>
                </a:cubicBezTo>
                <a:cubicBezTo>
                  <a:pt x="3045015" y="5537135"/>
                  <a:pt x="3044225" y="5542666"/>
                  <a:pt x="3045015" y="5546616"/>
                </a:cubicBezTo>
                <a:cubicBezTo>
                  <a:pt x="3056867" y="5579800"/>
                  <a:pt x="3069508" y="5612984"/>
                  <a:pt x="3084520" y="5654068"/>
                </a:cubicBezTo>
                <a:cubicBezTo>
                  <a:pt x="3115334" y="5606663"/>
                  <a:pt x="3142987" y="5566368"/>
                  <a:pt x="3169060" y="5525283"/>
                </a:cubicBezTo>
                <a:cubicBezTo>
                  <a:pt x="3182491" y="5503951"/>
                  <a:pt x="3182491" y="5481828"/>
                  <a:pt x="3168270" y="5459706"/>
                </a:cubicBezTo>
                <a:cubicBezTo>
                  <a:pt x="3151678" y="5434423"/>
                  <a:pt x="3153258" y="5408350"/>
                  <a:pt x="3168270" y="5383857"/>
                </a:cubicBezTo>
                <a:cubicBezTo>
                  <a:pt x="3191183" y="5347513"/>
                  <a:pt x="3215675" y="5312749"/>
                  <a:pt x="3239378" y="5277195"/>
                </a:cubicBezTo>
                <a:cubicBezTo>
                  <a:pt x="3244119" y="5270084"/>
                  <a:pt x="3251230" y="5262973"/>
                  <a:pt x="3253600" y="5255072"/>
                </a:cubicBezTo>
                <a:cubicBezTo>
                  <a:pt x="3278883" y="5144459"/>
                  <a:pt x="3303376" y="5033846"/>
                  <a:pt x="3327869" y="4923233"/>
                </a:cubicBezTo>
                <a:cubicBezTo>
                  <a:pt x="3285203" y="4907431"/>
                  <a:pt x="3244119" y="4893210"/>
                  <a:pt x="3203824" y="4876618"/>
                </a:cubicBezTo>
                <a:cubicBezTo>
                  <a:pt x="3116914" y="4841064"/>
                  <a:pt x="3048966" y="4781807"/>
                  <a:pt x="3011042" y="4695687"/>
                </a:cubicBezTo>
                <a:cubicBezTo>
                  <a:pt x="2970747" y="4605616"/>
                  <a:pt x="2938353" y="4511595"/>
                  <a:pt x="2904379" y="4419154"/>
                </a:cubicBezTo>
                <a:cubicBezTo>
                  <a:pt x="2902009" y="4411253"/>
                  <a:pt x="2912280" y="4399402"/>
                  <a:pt x="2917021" y="4389131"/>
                </a:cubicBezTo>
                <a:cubicBezTo>
                  <a:pt x="2919391" y="4389921"/>
                  <a:pt x="2921761" y="4389921"/>
                  <a:pt x="2924131" y="4390711"/>
                </a:cubicBezTo>
                <a:cubicBezTo>
                  <a:pt x="2917811" y="4382020"/>
                  <a:pt x="2912280" y="4373329"/>
                  <a:pt x="2905959" y="4364638"/>
                </a:cubicBezTo>
                <a:cubicBezTo>
                  <a:pt x="2871985" y="4316442"/>
                  <a:pt x="2855393" y="4263506"/>
                  <a:pt x="2851443" y="4204249"/>
                </a:cubicBezTo>
                <a:cubicBezTo>
                  <a:pt x="2848283" y="4149733"/>
                  <a:pt x="2845912" y="4095216"/>
                  <a:pt x="2838011" y="4041490"/>
                </a:cubicBezTo>
                <a:cubicBezTo>
                  <a:pt x="2825370" y="3956160"/>
                  <a:pt x="2778755" y="3885052"/>
                  <a:pt x="2728979" y="3817104"/>
                </a:cubicBezTo>
                <a:cubicBezTo>
                  <a:pt x="2718707" y="3803672"/>
                  <a:pt x="2693424" y="3798932"/>
                  <a:pt x="2674462" y="3794192"/>
                </a:cubicBezTo>
                <a:cubicBezTo>
                  <a:pt x="2656290" y="3790241"/>
                  <a:pt x="2648389" y="3780760"/>
                  <a:pt x="2642068" y="3763378"/>
                </a:cubicBezTo>
                <a:cubicBezTo>
                  <a:pt x="2585972" y="3591138"/>
                  <a:pt x="2529085" y="3418898"/>
                  <a:pt x="2471408" y="3247448"/>
                </a:cubicBezTo>
                <a:cubicBezTo>
                  <a:pt x="2464298" y="3226905"/>
                  <a:pt x="2466668" y="3218214"/>
                  <a:pt x="2489581" y="3211894"/>
                </a:cubicBezTo>
                <a:cubicBezTo>
                  <a:pt x="2556739" y="3192931"/>
                  <a:pt x="2622316" y="3170809"/>
                  <a:pt x="2689474" y="3151056"/>
                </a:cubicBezTo>
                <a:cubicBezTo>
                  <a:pt x="2704486" y="3146316"/>
                  <a:pt x="2710807" y="3139995"/>
                  <a:pt x="2707646" y="3124983"/>
                </a:cubicBezTo>
                <a:cubicBezTo>
                  <a:pt x="2704486" y="3109182"/>
                  <a:pt x="2709226" y="3098120"/>
                  <a:pt x="2726608" y="3092590"/>
                </a:cubicBezTo>
                <a:cubicBezTo>
                  <a:pt x="2790606" y="3073627"/>
                  <a:pt x="2846702" y="3038863"/>
                  <a:pt x="2901219" y="3001729"/>
                </a:cubicBezTo>
                <a:cubicBezTo>
                  <a:pt x="2934403" y="2979606"/>
                  <a:pt x="2970747" y="2961434"/>
                  <a:pt x="3007881" y="2946422"/>
                </a:cubicBezTo>
                <a:cubicBezTo>
                  <a:pt x="3042645" y="2932201"/>
                  <a:pt x="3077409" y="2940102"/>
                  <a:pt x="3112173" y="2955114"/>
                </a:cubicBezTo>
                <a:cubicBezTo>
                  <a:pt x="3122445" y="2959854"/>
                  <a:pt x="3136666" y="2962224"/>
                  <a:pt x="3146937" y="2958274"/>
                </a:cubicBezTo>
                <a:cubicBezTo>
                  <a:pt x="3470875" y="2847661"/>
                  <a:pt x="3797183" y="2740208"/>
                  <a:pt x="4111640" y="2602732"/>
                </a:cubicBezTo>
                <a:cubicBezTo>
                  <a:pt x="4304423" y="2518193"/>
                  <a:pt x="4489304" y="2421011"/>
                  <a:pt x="4649693" y="2281165"/>
                </a:cubicBezTo>
                <a:cubicBezTo>
                  <a:pt x="4767417" y="2179243"/>
                  <a:pt x="4863018" y="2058359"/>
                  <a:pt x="4956249" y="1935104"/>
                </a:cubicBezTo>
                <a:cubicBezTo>
                  <a:pt x="4961779" y="1927204"/>
                  <a:pt x="4973631" y="1920883"/>
                  <a:pt x="4983902" y="1920093"/>
                </a:cubicBezTo>
                <a:cubicBezTo>
                  <a:pt x="5021826" y="1916142"/>
                  <a:pt x="5055800" y="1930364"/>
                  <a:pt x="5080293" y="1958017"/>
                </a:cubicBezTo>
                <a:cubicBezTo>
                  <a:pt x="5111107" y="1994361"/>
                  <a:pt x="5142711" y="2032286"/>
                  <a:pt x="5166413" y="2073371"/>
                </a:cubicBezTo>
                <a:cubicBezTo>
                  <a:pt x="5271496" y="2256672"/>
                  <a:pt x="5347344" y="2453405"/>
                  <a:pt x="5420033" y="2650928"/>
                </a:cubicBezTo>
                <a:cubicBezTo>
                  <a:pt x="5474549" y="2800255"/>
                  <a:pt x="5525115" y="2951163"/>
                  <a:pt x="5555929" y="3107601"/>
                </a:cubicBezTo>
                <a:cubicBezTo>
                  <a:pt x="5563830" y="3147896"/>
                  <a:pt x="5569360" y="3188191"/>
                  <a:pt x="5575681" y="3228485"/>
                </a:cubicBezTo>
                <a:cubicBezTo>
                  <a:pt x="5575681" y="3265620"/>
                  <a:pt x="5575681" y="3303544"/>
                  <a:pt x="5575681" y="3340678"/>
                </a:cubicBezTo>
                <a:cubicBezTo>
                  <a:pt x="5571731" y="3359641"/>
                  <a:pt x="5570150" y="3379393"/>
                  <a:pt x="5564620" y="3398355"/>
                </a:cubicBezTo>
                <a:cubicBezTo>
                  <a:pt x="5548818" y="3449711"/>
                  <a:pt x="5531436" y="3500277"/>
                  <a:pt x="5514054" y="3555584"/>
                </a:cubicBezTo>
                <a:cubicBezTo>
                  <a:pt x="5494302" y="3542152"/>
                  <a:pt x="5482450" y="3533461"/>
                  <a:pt x="5469809" y="3524770"/>
                </a:cubicBezTo>
                <a:cubicBezTo>
                  <a:pt x="5378948" y="3462353"/>
                  <a:pt x="5284927" y="3407046"/>
                  <a:pt x="5176685" y="3377813"/>
                </a:cubicBezTo>
                <a:cubicBezTo>
                  <a:pt x="5038418" y="3339889"/>
                  <a:pt x="4897782" y="3343839"/>
                  <a:pt x="4759516" y="3366752"/>
                </a:cubicBezTo>
                <a:cubicBezTo>
                  <a:pt x="4589646" y="3395195"/>
                  <a:pt x="4421356" y="3432329"/>
                  <a:pt x="4253067" y="3467093"/>
                </a:cubicBezTo>
                <a:cubicBezTo>
                  <a:pt x="4197760" y="3478945"/>
                  <a:pt x="4142453" y="3493957"/>
                  <a:pt x="4087937" y="3507388"/>
                </a:cubicBezTo>
                <a:cubicBezTo>
                  <a:pt x="4118751" y="3581657"/>
                  <a:pt x="4046062" y="3599829"/>
                  <a:pt x="4019199" y="3644074"/>
                </a:cubicBezTo>
                <a:cubicBezTo>
                  <a:pt x="4091097" y="3692269"/>
                  <a:pt x="4065025" y="3753897"/>
                  <a:pt x="4037371" y="3813944"/>
                </a:cubicBezTo>
                <a:cubicBezTo>
                  <a:pt x="4128232" y="3840017"/>
                  <a:pt x="4129812" y="3861349"/>
                  <a:pt x="4098209" y="3968802"/>
                </a:cubicBezTo>
                <a:cubicBezTo>
                  <a:pt x="4107690" y="3967222"/>
                  <a:pt x="4116381" y="3966432"/>
                  <a:pt x="4125071" y="3964851"/>
                </a:cubicBezTo>
                <a:cubicBezTo>
                  <a:pt x="4176427" y="3956950"/>
                  <a:pt x="4197760" y="3975913"/>
                  <a:pt x="4192229" y="4028059"/>
                </a:cubicBezTo>
                <a:cubicBezTo>
                  <a:pt x="4189859" y="4052552"/>
                  <a:pt x="4183538" y="4077044"/>
                  <a:pt x="4178798" y="4101537"/>
                </a:cubicBezTo>
                <a:cubicBezTo>
                  <a:pt x="4171687" y="4135511"/>
                  <a:pt x="4185909" y="4154473"/>
                  <a:pt x="4221463" y="4154473"/>
                </a:cubicBezTo>
                <a:cubicBezTo>
                  <a:pt x="4236475" y="4154473"/>
                  <a:pt x="4251486" y="4152893"/>
                  <a:pt x="4267288" y="4153683"/>
                </a:cubicBezTo>
                <a:cubicBezTo>
                  <a:pt x="4294151" y="4154473"/>
                  <a:pt x="4304423" y="4166325"/>
                  <a:pt x="4301262" y="4193188"/>
                </a:cubicBezTo>
                <a:cubicBezTo>
                  <a:pt x="4300472" y="4203459"/>
                  <a:pt x="4297312" y="4214521"/>
                  <a:pt x="4293362" y="4224002"/>
                </a:cubicBezTo>
                <a:cubicBezTo>
                  <a:pt x="4257017" y="4315652"/>
                  <a:pt x="4195390" y="4389131"/>
                  <a:pt x="4127442" y="4458659"/>
                </a:cubicBezTo>
                <a:cubicBezTo>
                  <a:pt x="4114010" y="4472881"/>
                  <a:pt x="4098998" y="4472091"/>
                  <a:pt x="4084777" y="4458659"/>
                </a:cubicBezTo>
                <a:cubicBezTo>
                  <a:pt x="4073715" y="4448388"/>
                  <a:pt x="4062654" y="4438117"/>
                  <a:pt x="4049223" y="4424685"/>
                </a:cubicBezTo>
                <a:cubicBezTo>
                  <a:pt x="4005768" y="4525027"/>
                  <a:pt x="3953621" y="4619838"/>
                  <a:pt x="3926758" y="4725710"/>
                </a:cubicBezTo>
                <a:cubicBezTo>
                  <a:pt x="3924388" y="4735191"/>
                  <a:pt x="3924388" y="4745462"/>
                  <a:pt x="3923598" y="4754944"/>
                </a:cubicBezTo>
                <a:cubicBezTo>
                  <a:pt x="3922018" y="4773906"/>
                  <a:pt x="3928339" y="4788917"/>
                  <a:pt x="3944141" y="4800769"/>
                </a:cubicBezTo>
                <a:cubicBezTo>
                  <a:pt x="3969423" y="4819731"/>
                  <a:pt x="3990756" y="4842644"/>
                  <a:pt x="4016829" y="4860026"/>
                </a:cubicBezTo>
                <a:cubicBezTo>
                  <a:pt x="4038161" y="4875038"/>
                  <a:pt x="4038952" y="4890050"/>
                  <a:pt x="4030261" y="4913752"/>
                </a:cubicBezTo>
                <a:cubicBezTo>
                  <a:pt x="3865131" y="5356204"/>
                  <a:pt x="3701582" y="5798656"/>
                  <a:pt x="3536453" y="6241107"/>
                </a:cubicBezTo>
                <a:cubicBezTo>
                  <a:pt x="3529342" y="6260069"/>
                  <a:pt x="3532502" y="6270340"/>
                  <a:pt x="3547514" y="6283772"/>
                </a:cubicBezTo>
                <a:cubicBezTo>
                  <a:pt x="3602030" y="6334338"/>
                  <a:pt x="3657337" y="6383324"/>
                  <a:pt x="3707113" y="6437840"/>
                </a:cubicBezTo>
                <a:cubicBezTo>
                  <a:pt x="3745827" y="6480505"/>
                  <a:pt x="3780591" y="6527911"/>
                  <a:pt x="3809825" y="6576896"/>
                </a:cubicBezTo>
                <a:cubicBezTo>
                  <a:pt x="3840638" y="6627462"/>
                  <a:pt x="3834318" y="6682768"/>
                  <a:pt x="3799554" y="6730964"/>
                </a:cubicBezTo>
                <a:cubicBezTo>
                  <a:pt x="3778221" y="6760197"/>
                  <a:pt x="3751358" y="6785480"/>
                  <a:pt x="3726075" y="6812344"/>
                </a:cubicBezTo>
                <a:cubicBezTo>
                  <a:pt x="3709483" y="6829726"/>
                  <a:pt x="3691311" y="6844737"/>
                  <a:pt x="3673929" y="6861330"/>
                </a:cubicBezTo>
                <a:cubicBezTo>
                  <a:pt x="3668398" y="6861330"/>
                  <a:pt x="3662868" y="6861330"/>
                  <a:pt x="3657337" y="6861330"/>
                </a:cubicBezTo>
                <a:close/>
                <a:moveTo>
                  <a:pt x="3358682" y="3724663"/>
                </a:moveTo>
                <a:cubicBezTo>
                  <a:pt x="3321548" y="3737305"/>
                  <a:pt x="3287574" y="3749156"/>
                  <a:pt x="3253600" y="3759427"/>
                </a:cubicBezTo>
                <a:cubicBezTo>
                  <a:pt x="3237798" y="3764168"/>
                  <a:pt x="3228317" y="3771279"/>
                  <a:pt x="3233058" y="3789451"/>
                </a:cubicBezTo>
                <a:cubicBezTo>
                  <a:pt x="3237008" y="3806043"/>
                  <a:pt x="3231477" y="3815524"/>
                  <a:pt x="3213305" y="3819474"/>
                </a:cubicBezTo>
                <a:cubicBezTo>
                  <a:pt x="3173010" y="3829746"/>
                  <a:pt x="3132716" y="3842387"/>
                  <a:pt x="3092421" y="3853448"/>
                </a:cubicBezTo>
                <a:cubicBezTo>
                  <a:pt x="3085310" y="3855028"/>
                  <a:pt x="3071879" y="3854238"/>
                  <a:pt x="3071089" y="3851868"/>
                </a:cubicBezTo>
                <a:cubicBezTo>
                  <a:pt x="3062398" y="3825795"/>
                  <a:pt x="3045015" y="3834486"/>
                  <a:pt x="3027634" y="3838437"/>
                </a:cubicBezTo>
                <a:cubicBezTo>
                  <a:pt x="2959686" y="3854238"/>
                  <a:pt x="2958895" y="3854238"/>
                  <a:pt x="2929662" y="3791031"/>
                </a:cubicBezTo>
                <a:cubicBezTo>
                  <a:pt x="2921761" y="3774439"/>
                  <a:pt x="2910700" y="3768908"/>
                  <a:pt x="2894898" y="3763378"/>
                </a:cubicBezTo>
                <a:cubicBezTo>
                  <a:pt x="2845122" y="3745996"/>
                  <a:pt x="2815889" y="3782340"/>
                  <a:pt x="2778755" y="3801302"/>
                </a:cubicBezTo>
                <a:cubicBezTo>
                  <a:pt x="2792186" y="3822635"/>
                  <a:pt x="2804037" y="3840807"/>
                  <a:pt x="2815889" y="3859769"/>
                </a:cubicBezTo>
                <a:cubicBezTo>
                  <a:pt x="2853023" y="3921396"/>
                  <a:pt x="2882256" y="3986184"/>
                  <a:pt x="2889367" y="4058872"/>
                </a:cubicBezTo>
                <a:cubicBezTo>
                  <a:pt x="2893318" y="4101537"/>
                  <a:pt x="2895688" y="4144202"/>
                  <a:pt x="2897268" y="4186867"/>
                </a:cubicBezTo>
                <a:cubicBezTo>
                  <a:pt x="2899639" y="4245334"/>
                  <a:pt x="2917021" y="4298270"/>
                  <a:pt x="2951785" y="4346466"/>
                </a:cubicBezTo>
                <a:cubicBezTo>
                  <a:pt x="2970747" y="4372539"/>
                  <a:pt x="2988919" y="4386761"/>
                  <a:pt x="3021313" y="4372539"/>
                </a:cubicBezTo>
                <a:cubicBezTo>
                  <a:pt x="3029214" y="4369379"/>
                  <a:pt x="3044225" y="4370959"/>
                  <a:pt x="3048966" y="4376490"/>
                </a:cubicBezTo>
                <a:cubicBezTo>
                  <a:pt x="3058447" y="4387551"/>
                  <a:pt x="3063978" y="4402563"/>
                  <a:pt x="3068718" y="4416784"/>
                </a:cubicBezTo>
                <a:cubicBezTo>
                  <a:pt x="3092421" y="4489473"/>
                  <a:pt x="3112173" y="4563741"/>
                  <a:pt x="3139036" y="4635640"/>
                </a:cubicBezTo>
                <a:cubicBezTo>
                  <a:pt x="3169060" y="4715439"/>
                  <a:pt x="3232267" y="4754154"/>
                  <a:pt x="3316017" y="4761264"/>
                </a:cubicBezTo>
                <a:cubicBezTo>
                  <a:pt x="3374484" y="4766005"/>
                  <a:pt x="3374484" y="4766795"/>
                  <a:pt x="3395026" y="4710699"/>
                </a:cubicBezTo>
                <a:cubicBezTo>
                  <a:pt x="3397397" y="4702798"/>
                  <a:pt x="3401347" y="4695687"/>
                  <a:pt x="3402927" y="4687786"/>
                </a:cubicBezTo>
                <a:cubicBezTo>
                  <a:pt x="3406878" y="4672774"/>
                  <a:pt x="3415569" y="4668033"/>
                  <a:pt x="3430581" y="4668824"/>
                </a:cubicBezTo>
                <a:cubicBezTo>
                  <a:pt x="3454283" y="4669614"/>
                  <a:pt x="3477986" y="4668824"/>
                  <a:pt x="3502479" y="4668824"/>
                </a:cubicBezTo>
                <a:cubicBezTo>
                  <a:pt x="3521441" y="4590604"/>
                  <a:pt x="3539613" y="4516336"/>
                  <a:pt x="3556205" y="4441277"/>
                </a:cubicBezTo>
                <a:cubicBezTo>
                  <a:pt x="3559366" y="4425475"/>
                  <a:pt x="3558575" y="4407303"/>
                  <a:pt x="3553835" y="4392292"/>
                </a:cubicBezTo>
                <a:cubicBezTo>
                  <a:pt x="3523021" y="4295110"/>
                  <a:pt x="3489047" y="4199509"/>
                  <a:pt x="3459024" y="4102327"/>
                </a:cubicBezTo>
                <a:cubicBezTo>
                  <a:pt x="3447172" y="4063613"/>
                  <a:pt x="3435321" y="4023318"/>
                  <a:pt x="3453493" y="3982233"/>
                </a:cubicBezTo>
                <a:cubicBezTo>
                  <a:pt x="3455073" y="3979073"/>
                  <a:pt x="3454283" y="3973542"/>
                  <a:pt x="3452703" y="3969592"/>
                </a:cubicBezTo>
                <a:cubicBezTo>
                  <a:pt x="3421099" y="3889003"/>
                  <a:pt x="3390286" y="3808413"/>
                  <a:pt x="3358682" y="3724663"/>
                </a:cubicBezTo>
                <a:close/>
                <a:moveTo>
                  <a:pt x="789302" y="3681998"/>
                </a:moveTo>
                <a:cubicBezTo>
                  <a:pt x="791672" y="3683579"/>
                  <a:pt x="760859" y="3926927"/>
                  <a:pt x="760069" y="4008306"/>
                </a:cubicBezTo>
                <a:cubicBezTo>
                  <a:pt x="783771" y="3826585"/>
                  <a:pt x="997096" y="3669357"/>
                  <a:pt x="867521" y="3587187"/>
                </a:cubicBezTo>
                <a:cubicBezTo>
                  <a:pt x="825646" y="3576916"/>
                  <a:pt x="769550" y="3336728"/>
                  <a:pt x="757698" y="3331988"/>
                </a:cubicBezTo>
                <a:cubicBezTo>
                  <a:pt x="736366" y="3322506"/>
                  <a:pt x="723724" y="3431539"/>
                  <a:pt x="745847" y="3513709"/>
                </a:cubicBezTo>
                <a:cubicBezTo>
                  <a:pt x="747427" y="3576916"/>
                  <a:pt x="793253" y="3649605"/>
                  <a:pt x="789302" y="3681998"/>
                </a:cubicBezTo>
                <a:close/>
                <a:moveTo>
                  <a:pt x="3812195" y="3615631"/>
                </a:moveTo>
                <a:cubicBezTo>
                  <a:pt x="3832737" y="3599829"/>
                  <a:pt x="3920438" y="3555584"/>
                  <a:pt x="3937030" y="3542942"/>
                </a:cubicBezTo>
                <a:cubicBezTo>
                  <a:pt x="3936240" y="3541362"/>
                  <a:pt x="3935449" y="3540572"/>
                  <a:pt x="3934659" y="3538992"/>
                </a:cubicBezTo>
                <a:cubicBezTo>
                  <a:pt x="3916487" y="3543732"/>
                  <a:pt x="3826417" y="3580867"/>
                  <a:pt x="3806664" y="3586397"/>
                </a:cubicBezTo>
                <a:cubicBezTo>
                  <a:pt x="3808245" y="3595088"/>
                  <a:pt x="3809825" y="3602989"/>
                  <a:pt x="3812195" y="3615631"/>
                </a:cubicBezTo>
                <a:close/>
              </a:path>
            </a:pathLst>
          </a:custGeom>
          <a:solidFill>
            <a:schemeClr val="accent1"/>
          </a:solidFill>
          <a:ln w="78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871052-50AA-442C-903A-45AB4741DE0D}"/>
              </a:ext>
            </a:extLst>
          </p:cNvPr>
          <p:cNvSpPr/>
          <p:nvPr userDrawn="1"/>
        </p:nvSpPr>
        <p:spPr>
          <a:xfrm>
            <a:off x="0" y="6663868"/>
            <a:ext cx="12192000" cy="194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0D8CA9-5E19-499C-A765-D8883BD149C7}"/>
              </a:ext>
            </a:extLst>
          </p:cNvPr>
          <p:cNvSpPr/>
          <p:nvPr userDrawn="1"/>
        </p:nvSpPr>
        <p:spPr>
          <a:xfrm>
            <a:off x="0" y="6663868"/>
            <a:ext cx="12192000" cy="194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55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61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D918F33-CB74-4320-A372-779C7549C232}"/>
              </a:ext>
            </a:extLst>
          </p:cNvPr>
          <p:cNvSpPr/>
          <p:nvPr userDrawn="1"/>
        </p:nvSpPr>
        <p:spPr>
          <a:xfrm rot="10800000">
            <a:off x="4454305" y="0"/>
            <a:ext cx="7724775" cy="6161478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ADA56E3-3A4C-4E1A-B23C-AACA2B31E9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54305" y="696522"/>
            <a:ext cx="7737695" cy="6161478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81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B3A40D-6C1A-4F6E-A1E7-1AF184992AF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35620" y="0"/>
            <a:ext cx="47651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88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4" r:id="rId2"/>
    <p:sldLayoutId id="2147483658" r:id="rId3"/>
    <p:sldLayoutId id="2147483677" r:id="rId4"/>
    <p:sldLayoutId id="2147483665" r:id="rId5"/>
    <p:sldLayoutId id="2147483662" r:id="rId6"/>
    <p:sldLayoutId id="2147483663" r:id="rId7"/>
    <p:sldLayoutId id="2147483664" r:id="rId8"/>
    <p:sldLayoutId id="2147483666" r:id="rId9"/>
    <p:sldLayoutId id="2147483669" r:id="rId10"/>
    <p:sldLayoutId id="2147483667" r:id="rId11"/>
    <p:sldLayoutId id="2147483668" r:id="rId12"/>
    <p:sldLayoutId id="2147483670" r:id="rId13"/>
    <p:sldLayoutId id="2147483673" r:id="rId14"/>
    <p:sldLayoutId id="2147483671" r:id="rId15"/>
    <p:sldLayoutId id="214748367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object with white stripes&#10;&#10;Description automatically generated">
            <a:extLst>
              <a:ext uri="{FF2B5EF4-FFF2-40B4-BE49-F238E27FC236}">
                <a16:creationId xmlns:a16="http://schemas.microsoft.com/office/drawing/2014/main" id="{4EFC00DC-51DA-EDDC-0763-CDF4A2535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455253"/>
            <a:ext cx="85725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42CAA7-BEB7-74C5-3309-5D25A75E8C30}"/>
              </a:ext>
            </a:extLst>
          </p:cNvPr>
          <p:cNvSpPr txBox="1"/>
          <p:nvPr/>
        </p:nvSpPr>
        <p:spPr>
          <a:xfrm>
            <a:off x="862519" y="154384"/>
            <a:ext cx="10466961" cy="1300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EDA: Gun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Violence</a:t>
            </a: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 in </a:t>
            </a:r>
            <a:r>
              <a:rPr kumimoji="0" lang="es-ES" sz="5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America</a:t>
            </a:r>
            <a:endParaRPr kumimoji="0" lang="es-E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2400" dirty="0" err="1">
                <a:solidFill>
                  <a:schemeClr val="bg1"/>
                </a:solidFill>
                <a:latin typeface="Arial"/>
                <a:cs typeface="Arial" pitchFamily="34" charset="0"/>
              </a:rPr>
              <a:t>By</a:t>
            </a:r>
            <a:r>
              <a:rPr lang="es-ES" sz="2400" dirty="0">
                <a:solidFill>
                  <a:schemeClr val="bg1"/>
                </a:solidFill>
                <a:latin typeface="Arial"/>
                <a:cs typeface="Arial" pitchFamily="34" charset="0"/>
              </a:rPr>
              <a:t> Dustin White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214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different types of light&#10;&#10;Description automatically generated with medium confidence">
            <a:extLst>
              <a:ext uri="{FF2B5EF4-FFF2-40B4-BE49-F238E27FC236}">
                <a16:creationId xmlns:a16="http://schemas.microsoft.com/office/drawing/2014/main" id="{4F10EE32-5660-E4AA-335F-689A50D44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07"/>
            <a:ext cx="12192000" cy="649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9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70C19A-8D00-781A-A949-D021FBAFF501}"/>
              </a:ext>
            </a:extLst>
          </p:cNvPr>
          <p:cNvSpPr txBox="1"/>
          <p:nvPr/>
        </p:nvSpPr>
        <p:spPr>
          <a:xfrm>
            <a:off x="1629103" y="308917"/>
            <a:ext cx="9680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U.S. </a:t>
            </a:r>
            <a:r>
              <a:rPr lang="es-ES" sz="3200" dirty="0" err="1">
                <a:solidFill>
                  <a:schemeClr val="bg1"/>
                </a:solidFill>
              </a:rPr>
              <a:t>Registered</a:t>
            </a:r>
            <a:r>
              <a:rPr lang="es-ES" sz="3200" dirty="0">
                <a:solidFill>
                  <a:schemeClr val="bg1"/>
                </a:solidFill>
              </a:rPr>
              <a:t> </a:t>
            </a:r>
            <a:r>
              <a:rPr lang="es-ES" sz="3200" dirty="0" err="1">
                <a:solidFill>
                  <a:schemeClr val="bg1"/>
                </a:solidFill>
              </a:rPr>
              <a:t>Weapons</a:t>
            </a:r>
            <a:r>
              <a:rPr lang="es-ES" sz="3200" dirty="0">
                <a:solidFill>
                  <a:schemeClr val="bg1"/>
                </a:solidFill>
              </a:rPr>
              <a:t> vs </a:t>
            </a:r>
            <a:r>
              <a:rPr lang="es-ES" sz="3200" dirty="0" err="1">
                <a:solidFill>
                  <a:schemeClr val="bg1"/>
                </a:solidFill>
              </a:rPr>
              <a:t>Homicides</a:t>
            </a:r>
            <a:r>
              <a:rPr lang="es-ES" sz="3200" dirty="0">
                <a:solidFill>
                  <a:schemeClr val="bg1"/>
                </a:solidFill>
              </a:rPr>
              <a:t> </a:t>
            </a:r>
            <a:r>
              <a:rPr lang="es-ES" sz="3200" dirty="0" err="1">
                <a:solidFill>
                  <a:schemeClr val="bg1"/>
                </a:solidFill>
              </a:rPr>
              <a:t>by</a:t>
            </a:r>
            <a:r>
              <a:rPr lang="es-ES" sz="3200" dirty="0">
                <a:solidFill>
                  <a:schemeClr val="bg1"/>
                </a:solidFill>
              </a:rPr>
              <a:t> </a:t>
            </a:r>
            <a:r>
              <a:rPr lang="es-ES" sz="3200" dirty="0" err="1">
                <a:solidFill>
                  <a:schemeClr val="bg1"/>
                </a:solidFill>
              </a:rPr>
              <a:t>State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2697E-3D3F-D59B-7033-FA3532A5866C}"/>
              </a:ext>
            </a:extLst>
          </p:cNvPr>
          <p:cNvSpPr txBox="1"/>
          <p:nvPr/>
        </p:nvSpPr>
        <p:spPr>
          <a:xfrm>
            <a:off x="1900719" y="1387011"/>
            <a:ext cx="89898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Correlation </a:t>
            </a:r>
            <a:r>
              <a:rPr lang="en-CA" dirty="0">
                <a:solidFill>
                  <a:schemeClr val="bg1"/>
                </a:solidFill>
              </a:rPr>
              <a:t>between number of registered weapons and Murders by firearms, per 100,000 is </a:t>
            </a:r>
            <a:r>
              <a:rPr lang="en-CA" b="1" dirty="0">
                <a:solidFill>
                  <a:schemeClr val="bg1"/>
                </a:solidFill>
              </a:rPr>
              <a:t>0.174</a:t>
            </a:r>
          </a:p>
          <a:p>
            <a:endParaRPr lang="en-CA" b="1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Direction: </a:t>
            </a:r>
            <a:r>
              <a:rPr lang="en-CA" dirty="0">
                <a:solidFill>
                  <a:schemeClr val="bg1"/>
                </a:solidFill>
              </a:rPr>
              <a:t>Since 0.174 is positive, it suggests that as the number of registered weapons increases, the murders by firearms per 100,000 also tend to increase, although not strongly.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Result: </a:t>
            </a:r>
            <a:r>
              <a:rPr lang="en-CA" dirty="0">
                <a:solidFill>
                  <a:schemeClr val="bg1"/>
                </a:solidFill>
              </a:rPr>
              <a:t>Hypothesis mostly rejected. </a:t>
            </a:r>
          </a:p>
          <a:p>
            <a:endParaRPr lang="en-CA" b="1" dirty="0">
              <a:solidFill>
                <a:schemeClr val="bg1"/>
              </a:solidFill>
            </a:endParaRPr>
          </a:p>
          <a:p>
            <a:endParaRPr lang="en-CA" b="1" dirty="0">
              <a:solidFill>
                <a:schemeClr val="bg1"/>
              </a:solidFill>
            </a:endParaRPr>
          </a:p>
          <a:p>
            <a:endParaRPr lang="en-CA" b="1" dirty="0">
              <a:solidFill>
                <a:schemeClr val="bg1"/>
              </a:solidFill>
            </a:endParaRPr>
          </a:p>
          <a:p>
            <a:endParaRPr lang="en-CA" b="1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Possible Explanation: </a:t>
            </a:r>
            <a:r>
              <a:rPr lang="en-CA" dirty="0">
                <a:solidFill>
                  <a:schemeClr val="bg1"/>
                </a:solidFill>
              </a:rPr>
              <a:t>The United States is thought to have very high levels of illegal guns. </a:t>
            </a:r>
            <a:endParaRPr lang="en-CA" b="1" dirty="0">
              <a:solidFill>
                <a:schemeClr val="bg1"/>
              </a:solidFill>
            </a:endParaRPr>
          </a:p>
          <a:p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13" name="Picture 12" descr="A white x in a red circle&#10;&#10;Description automatically generated">
            <a:extLst>
              <a:ext uri="{FF2B5EF4-FFF2-40B4-BE49-F238E27FC236}">
                <a16:creationId xmlns:a16="http://schemas.microsoft.com/office/drawing/2014/main" id="{985113BB-80CC-268B-B6BD-2566FB2D8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96" y="2837792"/>
            <a:ext cx="1718442" cy="171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3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numbers and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2B677677-C91F-A815-6797-C3D3D408B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99" y="689287"/>
            <a:ext cx="8856002" cy="547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0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C3604B-2552-9DCE-6509-2EC22A93AEB7}"/>
              </a:ext>
            </a:extLst>
          </p:cNvPr>
          <p:cNvSpPr txBox="1"/>
          <p:nvPr/>
        </p:nvSpPr>
        <p:spPr>
          <a:xfrm>
            <a:off x="2198670" y="359596"/>
            <a:ext cx="7479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>Gun </a:t>
            </a:r>
            <a:r>
              <a:rPr lang="es-ES" sz="3200" dirty="0" err="1">
                <a:solidFill>
                  <a:schemeClr val="bg1"/>
                </a:solidFill>
              </a:rPr>
              <a:t>Regulations</a:t>
            </a:r>
            <a:r>
              <a:rPr lang="es-ES" sz="3200" dirty="0">
                <a:solidFill>
                  <a:schemeClr val="bg1"/>
                </a:solidFill>
              </a:rPr>
              <a:t> vs. Gun </a:t>
            </a:r>
            <a:r>
              <a:rPr lang="es-ES" sz="3200" dirty="0" err="1">
                <a:solidFill>
                  <a:schemeClr val="bg1"/>
                </a:solidFill>
              </a:rPr>
              <a:t>Deaths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E1C5D-679B-50B8-92AC-61D1DE288A51}"/>
              </a:ext>
            </a:extLst>
          </p:cNvPr>
          <p:cNvSpPr txBox="1"/>
          <p:nvPr/>
        </p:nvSpPr>
        <p:spPr>
          <a:xfrm>
            <a:off x="1356189" y="1376736"/>
            <a:ext cx="80138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The t-test suggests a statistically significant difference in murder rates by firearms per 100,000 between the two groups being compared, with firearm registration influencing the rates. 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Murders and Firearms registration requirement:</a:t>
            </a:r>
          </a:p>
          <a:p>
            <a:r>
              <a:rPr lang="es-ES" sz="2000" dirty="0">
                <a:solidFill>
                  <a:schemeClr val="bg1"/>
                </a:solidFill>
              </a:rPr>
              <a:t>T-</a:t>
            </a:r>
            <a:r>
              <a:rPr lang="es-ES" sz="2000" dirty="0" err="1">
                <a:solidFill>
                  <a:schemeClr val="bg1"/>
                </a:solidFill>
              </a:rPr>
              <a:t>statistic</a:t>
            </a:r>
            <a:r>
              <a:rPr lang="es-ES" sz="2000" dirty="0">
                <a:solidFill>
                  <a:schemeClr val="bg1"/>
                </a:solidFill>
              </a:rPr>
              <a:t>: 2.57 , P-</a:t>
            </a:r>
            <a:r>
              <a:rPr lang="es-ES" sz="2000" dirty="0" err="1">
                <a:solidFill>
                  <a:schemeClr val="bg1"/>
                </a:solidFill>
              </a:rPr>
              <a:t>value</a:t>
            </a:r>
            <a:r>
              <a:rPr lang="es-ES" sz="2000" dirty="0">
                <a:solidFill>
                  <a:schemeClr val="bg1"/>
                </a:solidFill>
              </a:rPr>
              <a:t>: 0.023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Murders and Permit required to purchase:</a:t>
            </a:r>
          </a:p>
          <a:p>
            <a:r>
              <a:rPr lang="en-CA" sz="2000" dirty="0">
                <a:solidFill>
                  <a:schemeClr val="bg1"/>
                </a:solidFill>
              </a:rPr>
              <a:t>T-statistic: 3.75, P-value: 0.00059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b="1" dirty="0">
                <a:solidFill>
                  <a:schemeClr val="bg1"/>
                </a:solidFill>
              </a:rPr>
              <a:t>Result: </a:t>
            </a:r>
            <a:r>
              <a:rPr lang="en-CA" sz="2000" dirty="0">
                <a:solidFill>
                  <a:schemeClr val="bg1"/>
                </a:solidFill>
              </a:rPr>
              <a:t>Hypothesis accepted. </a:t>
            </a:r>
            <a:endParaRPr lang="es-ES" sz="2000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" name="Picture 6" descr="A green check mark in a circle&#10;&#10;Description automatically generated">
            <a:extLst>
              <a:ext uri="{FF2B5EF4-FFF2-40B4-BE49-F238E27FC236}">
                <a16:creationId xmlns:a16="http://schemas.microsoft.com/office/drawing/2014/main" id="{8C199F3E-6640-B1B0-267E-1AA9DF218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55" y="3878317"/>
            <a:ext cx="1770993" cy="177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43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5E8AC401-168D-D50C-514B-DF642B498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163"/>
            <a:ext cx="12192000" cy="64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0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87750-8714-5692-0637-737E0BD331CC}"/>
              </a:ext>
            </a:extLst>
          </p:cNvPr>
          <p:cNvSpPr txBox="1"/>
          <p:nvPr/>
        </p:nvSpPr>
        <p:spPr>
          <a:xfrm>
            <a:off x="377481" y="565661"/>
            <a:ext cx="4391025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Poverty Rates vs. Gun Deaths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EA18A-6DF9-078F-7AAE-1A8711535CAA}"/>
              </a:ext>
            </a:extLst>
          </p:cNvPr>
          <p:cNvSpPr txBox="1"/>
          <p:nvPr/>
        </p:nvSpPr>
        <p:spPr>
          <a:xfrm>
            <a:off x="377480" y="1924437"/>
            <a:ext cx="4699017" cy="4367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Correlation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between poverty rates and Murders by firearms, per 100,000 is </a:t>
            </a: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0.52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Direction: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Since 0.52 is positive, it suggests that poverty rate increases, the murders by firearms per 100,000 also tend to increase.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Result: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Hypothesis accepted.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Possible Explanation: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Poverty increases desperate behaviour, resulting in increased crime rates. With easy access to guns, American criminals in states with higher poverty tend to commit more gun crimes. </a:t>
            </a:r>
          </a:p>
        </p:txBody>
      </p:sp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A174AB4E-E1F2-C8C4-1ED2-D9144FA57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37" y="2010104"/>
            <a:ext cx="6463863" cy="4847896"/>
          </a:xfrm>
          <a:prstGeom prst="rect">
            <a:avLst/>
          </a:prstGeom>
        </p:spPr>
      </p:pic>
      <p:pic>
        <p:nvPicPr>
          <p:cNvPr id="7" name="Picture 6" descr="A green check mark in a circle&#10;&#10;Description automatically generated">
            <a:extLst>
              <a:ext uri="{FF2B5EF4-FFF2-40B4-BE49-F238E27FC236}">
                <a16:creationId xmlns:a16="http://schemas.microsoft.com/office/drawing/2014/main" id="{861D44E1-A5BF-52ED-1B2D-CE54E0CB6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573" y="3689131"/>
            <a:ext cx="1192924" cy="119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99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690C3D-F339-2147-3551-5438B5080EBA}"/>
              </a:ext>
            </a:extLst>
          </p:cNvPr>
          <p:cNvSpPr txBox="1"/>
          <p:nvPr/>
        </p:nvSpPr>
        <p:spPr>
          <a:xfrm>
            <a:off x="2286000" y="294290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err="1">
                <a:solidFill>
                  <a:schemeClr val="bg1"/>
                </a:solidFill>
              </a:rPr>
              <a:t>Conclusion</a:t>
            </a:r>
            <a:endParaRPr lang="es-ES" sz="6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2E818-60CB-EE3A-90A8-E50E0EF3605C}"/>
              </a:ext>
            </a:extLst>
          </p:cNvPr>
          <p:cNvSpPr txBox="1"/>
          <p:nvPr/>
        </p:nvSpPr>
        <p:spPr>
          <a:xfrm>
            <a:off x="430924" y="1481959"/>
            <a:ext cx="69158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I can conclude that gun regulations do make a difference, but overall, the evidence suggests that poverty may be an even stronger influence on gun deaths.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Hypothesis 1: </a:t>
            </a:r>
            <a:r>
              <a:rPr lang="en-CA" dirty="0">
                <a:solidFill>
                  <a:schemeClr val="bg1"/>
                </a:solidFill>
              </a:rPr>
              <a:t>High rates of gun deaths can be explained by high levels of registered guns.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Hypothesis 2: </a:t>
            </a:r>
            <a:r>
              <a:rPr lang="en-CA" dirty="0">
                <a:solidFill>
                  <a:schemeClr val="bg1"/>
                </a:solidFill>
              </a:rPr>
              <a:t>High rates of gun deaths can be explained by low levels of gun regulation.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Hypothesis 3: </a:t>
            </a:r>
            <a:r>
              <a:rPr lang="en-CA" dirty="0">
                <a:solidFill>
                  <a:schemeClr val="bg1"/>
                </a:solidFill>
              </a:rPr>
              <a:t>High rates of gun deaths can be explained by poverty rates.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Picture 5" descr="A white x in a red circle&#10;&#10;Description automatically generated">
            <a:extLst>
              <a:ext uri="{FF2B5EF4-FFF2-40B4-BE49-F238E27FC236}">
                <a16:creationId xmlns:a16="http://schemas.microsoft.com/office/drawing/2014/main" id="{6589E248-3ECB-1179-1396-270523C5F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290" y="2522481"/>
            <a:ext cx="1024759" cy="1024759"/>
          </a:xfrm>
          <a:prstGeom prst="rect">
            <a:avLst/>
          </a:prstGeom>
        </p:spPr>
      </p:pic>
      <p:pic>
        <p:nvPicPr>
          <p:cNvPr id="8" name="Picture 7" descr="A green check mark in a circle&#10;&#10;Description automatically generated">
            <a:extLst>
              <a:ext uri="{FF2B5EF4-FFF2-40B4-BE49-F238E27FC236}">
                <a16:creationId xmlns:a16="http://schemas.microsoft.com/office/drawing/2014/main" id="{79AFD5B2-E0EF-2CEF-E3C6-92258A93D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435" y="3815256"/>
            <a:ext cx="1298468" cy="1298468"/>
          </a:xfrm>
          <a:prstGeom prst="rect">
            <a:avLst/>
          </a:prstGeom>
        </p:spPr>
      </p:pic>
      <p:pic>
        <p:nvPicPr>
          <p:cNvPr id="10" name="Picture 9" descr="A green check mark in a circle&#10;&#10;Description automatically generated">
            <a:extLst>
              <a:ext uri="{FF2B5EF4-FFF2-40B4-BE49-F238E27FC236}">
                <a16:creationId xmlns:a16="http://schemas.microsoft.com/office/drawing/2014/main" id="{12AE3FF8-2F66-50D9-4898-FA4A1C621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436" y="5376041"/>
            <a:ext cx="1298468" cy="129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36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8F923FF-DD0C-4FD3-A1B4-68DFA5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578496-0880-4B73-578B-AB8BB0C0F3A2}"/>
              </a:ext>
            </a:extLst>
          </p:cNvPr>
          <p:cNvSpPr txBox="1"/>
          <p:nvPr/>
        </p:nvSpPr>
        <p:spPr>
          <a:xfrm>
            <a:off x="359172" y="1144769"/>
            <a:ext cx="3724217" cy="2896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Data Sources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blue and yellow emblem with stars and stripes&#10;&#10;Description automatically generated">
            <a:extLst>
              <a:ext uri="{FF2B5EF4-FFF2-40B4-BE49-F238E27FC236}">
                <a16:creationId xmlns:a16="http://schemas.microsoft.com/office/drawing/2014/main" id="{F5BFBEFA-87D7-2C92-78A0-B7CBD448C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18" y="625683"/>
            <a:ext cx="3675888" cy="2297430"/>
          </a:xfrm>
          <a:prstGeom prst="rect">
            <a:avLst/>
          </a:prstGeom>
        </p:spPr>
      </p:pic>
      <p:pic>
        <p:nvPicPr>
          <p:cNvPr id="12" name="Picture 11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2BF95439-47D3-F048-30BA-F716A1DB1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135" y="1144769"/>
            <a:ext cx="3374220" cy="129907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B5A01A-D1F3-CCC6-A0C2-93E880B13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992" y="3667982"/>
            <a:ext cx="4844298" cy="544983"/>
          </a:xfrm>
          <a:prstGeom prst="rect">
            <a:avLst/>
          </a:prstGeom>
        </p:spPr>
      </p:pic>
      <p:pic>
        <p:nvPicPr>
          <p:cNvPr id="10" name="Picture 9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896C84D4-471A-ED6D-7EC6-FD12065599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18" y="4788231"/>
            <a:ext cx="4735995" cy="115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2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DD52B41-7698-4232-8280-20B2E34A76CD}"/>
              </a:ext>
            </a:extLst>
          </p:cNvPr>
          <p:cNvGrpSpPr/>
          <p:nvPr/>
        </p:nvGrpSpPr>
        <p:grpSpPr>
          <a:xfrm>
            <a:off x="1792040" y="1842365"/>
            <a:ext cx="4669052" cy="701496"/>
            <a:chOff x="6751979" y="1666120"/>
            <a:chExt cx="4526164" cy="7014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2EEE06-261E-4E75-BDE8-C2C1FBC32018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U.S. and World Gun Facts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9F5E22-FCC8-4932-865B-F1AB6C413499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Introduction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305666A-B13E-4B59-990C-120BEABA30DB}"/>
              </a:ext>
            </a:extLst>
          </p:cNvPr>
          <p:cNvSpPr txBox="1"/>
          <p:nvPr/>
        </p:nvSpPr>
        <p:spPr>
          <a:xfrm>
            <a:off x="773137" y="177856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3066CF-D15A-4F3B-934B-BED96B63A6BF}"/>
              </a:ext>
            </a:extLst>
          </p:cNvPr>
          <p:cNvGrpSpPr/>
          <p:nvPr/>
        </p:nvGrpSpPr>
        <p:grpSpPr>
          <a:xfrm>
            <a:off x="1792040" y="3048501"/>
            <a:ext cx="4898976" cy="748806"/>
            <a:chOff x="6751979" y="1666120"/>
            <a:chExt cx="4507692" cy="74880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860F81-850B-46BC-9C12-F88B2FC1C618}"/>
                </a:ext>
              </a:extLst>
            </p:cNvPr>
            <p:cNvSpPr txBox="1"/>
            <p:nvPr/>
          </p:nvSpPr>
          <p:spPr>
            <a:xfrm>
              <a:off x="6773501" y="2137927"/>
              <a:ext cx="42776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Graphs and Analyses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EEEC64-1F2A-48CD-A6BB-FB9C62246EA0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Hypotheses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C1E2990-BF30-4DEB-BB26-7A6CC78A8EFE}"/>
              </a:ext>
            </a:extLst>
          </p:cNvPr>
          <p:cNvSpPr txBox="1"/>
          <p:nvPr/>
        </p:nvSpPr>
        <p:spPr>
          <a:xfrm>
            <a:off x="773137" y="2984703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50916B-24C1-438C-87DE-B1ABEB7A333D}"/>
              </a:ext>
            </a:extLst>
          </p:cNvPr>
          <p:cNvGrpSpPr/>
          <p:nvPr/>
        </p:nvGrpSpPr>
        <p:grpSpPr>
          <a:xfrm>
            <a:off x="1792040" y="4254637"/>
            <a:ext cx="4898976" cy="703928"/>
            <a:chOff x="6751979" y="1666120"/>
            <a:chExt cx="4507692" cy="70392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93E905-81F5-47CE-841C-5A904A52DB22}"/>
                </a:ext>
              </a:extLst>
            </p:cNvPr>
            <p:cNvSpPr txBox="1"/>
            <p:nvPr/>
          </p:nvSpPr>
          <p:spPr>
            <a:xfrm>
              <a:off x="6770452" y="2093049"/>
              <a:ext cx="4166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Results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73712EB-4906-47E1-95DA-F3A8892CE868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Hypotheses’ Outcomes  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CFBC62C-EE36-4092-957E-B04EF956AF09}"/>
              </a:ext>
            </a:extLst>
          </p:cNvPr>
          <p:cNvSpPr txBox="1"/>
          <p:nvPr/>
        </p:nvSpPr>
        <p:spPr>
          <a:xfrm>
            <a:off x="773137" y="4190839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ED543-999A-49E6-B7BC-C51A136A00AE}"/>
              </a:ext>
            </a:extLst>
          </p:cNvPr>
          <p:cNvSpPr txBox="1"/>
          <p:nvPr/>
        </p:nvSpPr>
        <p:spPr>
          <a:xfrm>
            <a:off x="1792040" y="5460773"/>
            <a:ext cx="489897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Conclusion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A563EE-033A-461B-8B2E-5B20A73B8EBA}"/>
              </a:ext>
            </a:extLst>
          </p:cNvPr>
          <p:cNvSpPr txBox="1"/>
          <p:nvPr/>
        </p:nvSpPr>
        <p:spPr>
          <a:xfrm>
            <a:off x="773137" y="539697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B674AD-631A-421A-A833-B9E48FF35154}"/>
              </a:ext>
            </a:extLst>
          </p:cNvPr>
          <p:cNvSpPr txBox="1"/>
          <p:nvPr/>
        </p:nvSpPr>
        <p:spPr>
          <a:xfrm>
            <a:off x="1231350" y="272626"/>
            <a:ext cx="54596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" name="Picture 4" descr="An object with a couple of children&#10;&#10;Description automatically generated">
            <a:extLst>
              <a:ext uri="{FF2B5EF4-FFF2-40B4-BE49-F238E27FC236}">
                <a16:creationId xmlns:a16="http://schemas.microsoft.com/office/drawing/2014/main" id="{FF5ED2DA-FA4D-AE7E-213C-F1460C9CF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500" y="2603363"/>
            <a:ext cx="6369499" cy="42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8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ap of the north america&#10;&#10;Description automatically generated">
            <a:extLst>
              <a:ext uri="{FF2B5EF4-FFF2-40B4-BE49-F238E27FC236}">
                <a16:creationId xmlns:a16="http://schemas.microsoft.com/office/drawing/2014/main" id="{2BCE6246-483B-E167-36B9-A511E9E309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E1A835-5E7D-8B91-7F13-E514C818733E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Canadian vs American Homicide Disparity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45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Gun Facts about the U.S.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9DB5ED6-823E-4FB5-95D2-165955C89BE8}"/>
              </a:ext>
            </a:extLst>
          </p:cNvPr>
          <p:cNvSpPr/>
          <p:nvPr/>
        </p:nvSpPr>
        <p:spPr>
          <a:xfrm>
            <a:off x="2606995" y="2762466"/>
            <a:ext cx="3288323" cy="3993035"/>
          </a:xfrm>
          <a:prstGeom prst="upArrow">
            <a:avLst>
              <a:gd name="adj1" fmla="val 50000"/>
              <a:gd name="adj2" fmla="val 588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F2DC0-E9E7-4B8A-AA89-10DC0B016D08}"/>
              </a:ext>
            </a:extLst>
          </p:cNvPr>
          <p:cNvSpPr txBox="1"/>
          <p:nvPr/>
        </p:nvSpPr>
        <p:spPr>
          <a:xfrm>
            <a:off x="2776529" y="2965410"/>
            <a:ext cx="383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390+ Million Guns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32921-F23B-4E66-BF41-19F60044503E}"/>
              </a:ext>
            </a:extLst>
          </p:cNvPr>
          <p:cNvSpPr txBox="1"/>
          <p:nvPr/>
        </p:nvSpPr>
        <p:spPr>
          <a:xfrm>
            <a:off x="3527501" y="4182171"/>
            <a:ext cx="1799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Graphic 66">
            <a:extLst>
              <a:ext uri="{FF2B5EF4-FFF2-40B4-BE49-F238E27FC236}">
                <a16:creationId xmlns:a16="http://schemas.microsoft.com/office/drawing/2014/main" id="{910848FB-6275-44F2-A5FA-D02D2BAB0B5B}"/>
              </a:ext>
            </a:extLst>
          </p:cNvPr>
          <p:cNvSpPr/>
          <p:nvPr/>
        </p:nvSpPr>
        <p:spPr>
          <a:xfrm>
            <a:off x="3661913" y="3777906"/>
            <a:ext cx="1348883" cy="838527"/>
          </a:xfrm>
          <a:custGeom>
            <a:avLst/>
            <a:gdLst>
              <a:gd name="connsiteX0" fmla="*/ 71803 w 2827300"/>
              <a:gd name="connsiteY0" fmla="*/ 1916070 h 1928829"/>
              <a:gd name="connsiteX1" fmla="*/ 33062 w 2827300"/>
              <a:gd name="connsiteY1" fmla="*/ 1642819 h 1928829"/>
              <a:gd name="connsiteX2" fmla="*/ 268808 w 2827300"/>
              <a:gd name="connsiteY2" fmla="*/ 871700 h 1928829"/>
              <a:gd name="connsiteX3" fmla="*/ 292712 w 2827300"/>
              <a:gd name="connsiteY3" fmla="*/ 801223 h 1928829"/>
              <a:gd name="connsiteX4" fmla="*/ 235836 w 2827300"/>
              <a:gd name="connsiteY4" fmla="*/ 685823 h 1928829"/>
              <a:gd name="connsiteX5" fmla="*/ 77985 w 2827300"/>
              <a:gd name="connsiteY5" fmla="*/ 623178 h 1928829"/>
              <a:gd name="connsiteX6" fmla="*/ 2151 w 2827300"/>
              <a:gd name="connsiteY6" fmla="*/ 508602 h 1928829"/>
              <a:gd name="connsiteX7" fmla="*/ 100241 w 2827300"/>
              <a:gd name="connsiteY7" fmla="*/ 115417 h 1928829"/>
              <a:gd name="connsiteX8" fmla="*/ 360715 w 2827300"/>
              <a:gd name="connsiteY8" fmla="*/ 21449 h 1928829"/>
              <a:gd name="connsiteX9" fmla="*/ 563490 w 2827300"/>
              <a:gd name="connsiteY9" fmla="*/ 56893 h 1928829"/>
              <a:gd name="connsiteX10" fmla="*/ 2514574 w 2827300"/>
              <a:gd name="connsiteY10" fmla="*/ 74615 h 1928829"/>
              <a:gd name="connsiteX11" fmla="*/ 2667480 w 2827300"/>
              <a:gd name="connsiteY11" fmla="*/ 24334 h 1928829"/>
              <a:gd name="connsiteX12" fmla="*/ 2826567 w 2827300"/>
              <a:gd name="connsiteY12" fmla="*/ 104290 h 1928829"/>
              <a:gd name="connsiteX13" fmla="*/ 2819560 w 2827300"/>
              <a:gd name="connsiteY13" fmla="*/ 415045 h 1928829"/>
              <a:gd name="connsiteX14" fmla="*/ 2752381 w 2827300"/>
              <a:gd name="connsiteY14" fmla="*/ 467388 h 1928829"/>
              <a:gd name="connsiteX15" fmla="*/ 2646048 w 2827300"/>
              <a:gd name="connsiteY15" fmla="*/ 466975 h 1928829"/>
              <a:gd name="connsiteX16" fmla="*/ 2641102 w 2827300"/>
              <a:gd name="connsiteY16" fmla="*/ 507778 h 1928829"/>
              <a:gd name="connsiteX17" fmla="*/ 2561559 w 2827300"/>
              <a:gd name="connsiteY17" fmla="*/ 581551 h 1928829"/>
              <a:gd name="connsiteX18" fmla="*/ 1989916 w 2827300"/>
              <a:gd name="connsiteY18" fmla="*/ 586085 h 1928829"/>
              <a:gd name="connsiteX19" fmla="*/ 1776014 w 2827300"/>
              <a:gd name="connsiteY19" fmla="*/ 689120 h 1928829"/>
              <a:gd name="connsiteX20" fmla="*/ 1773541 w 2827300"/>
              <a:gd name="connsiteY20" fmla="*/ 791332 h 1928829"/>
              <a:gd name="connsiteX21" fmla="*/ 1492048 w 2827300"/>
              <a:gd name="connsiteY21" fmla="*/ 1069528 h 1928829"/>
              <a:gd name="connsiteX22" fmla="*/ 1091857 w 2827300"/>
              <a:gd name="connsiteY22" fmla="*/ 1054279 h 1928829"/>
              <a:gd name="connsiteX23" fmla="*/ 923291 w 2827300"/>
              <a:gd name="connsiteY23" fmla="*/ 1214191 h 1928829"/>
              <a:gd name="connsiteX24" fmla="*/ 815721 w 2827300"/>
              <a:gd name="connsiteY24" fmla="*/ 1641995 h 1928829"/>
              <a:gd name="connsiteX25" fmla="*/ 791817 w 2827300"/>
              <a:gd name="connsiteY25" fmla="*/ 1879389 h 1928829"/>
              <a:gd name="connsiteX26" fmla="*/ 732056 w 2827300"/>
              <a:gd name="connsiteY26" fmla="*/ 1884747 h 1928829"/>
              <a:gd name="connsiteX27" fmla="*/ 71803 w 2827300"/>
              <a:gd name="connsiteY27" fmla="*/ 1916070 h 1928829"/>
              <a:gd name="connsiteX28" fmla="*/ 1379945 w 2827300"/>
              <a:gd name="connsiteY28" fmla="*/ 926927 h 1928829"/>
              <a:gd name="connsiteX29" fmla="*/ 1312353 w 2827300"/>
              <a:gd name="connsiteY29" fmla="*/ 883240 h 1928829"/>
              <a:gd name="connsiteX30" fmla="*/ 1214676 w 2827300"/>
              <a:gd name="connsiteY30" fmla="*/ 738990 h 1928829"/>
              <a:gd name="connsiteX31" fmla="*/ 1156151 w 2827300"/>
              <a:gd name="connsiteY31" fmla="*/ 670986 h 1928829"/>
              <a:gd name="connsiteX32" fmla="*/ 1056825 w 2827300"/>
              <a:gd name="connsiteY32" fmla="*/ 734456 h 1928829"/>
              <a:gd name="connsiteX33" fmla="*/ 1217973 w 2827300"/>
              <a:gd name="connsiteY33" fmla="*/ 991221 h 1928829"/>
              <a:gd name="connsiteX34" fmla="*/ 1466083 w 2827300"/>
              <a:gd name="connsiteY34" fmla="*/ 994518 h 1928829"/>
              <a:gd name="connsiteX35" fmla="*/ 1699356 w 2827300"/>
              <a:gd name="connsiteY35" fmla="*/ 908380 h 1928829"/>
              <a:gd name="connsiteX36" fmla="*/ 1599617 w 2827300"/>
              <a:gd name="connsiteY36" fmla="*/ 668101 h 1928829"/>
              <a:gd name="connsiteX37" fmla="*/ 1298753 w 2827300"/>
              <a:gd name="connsiteY37" fmla="*/ 637190 h 1928829"/>
              <a:gd name="connsiteX38" fmla="*/ 1379945 w 2827300"/>
              <a:gd name="connsiteY38" fmla="*/ 926927 h 192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827300" h="1928829">
                <a:moveTo>
                  <a:pt x="71803" y="1916070"/>
                </a:moveTo>
                <a:cubicBezTo>
                  <a:pt x="-27935" y="1836526"/>
                  <a:pt x="12455" y="1740909"/>
                  <a:pt x="33062" y="1642819"/>
                </a:cubicBezTo>
                <a:cubicBezTo>
                  <a:pt x="89113" y="1379048"/>
                  <a:pt x="156705" y="1118573"/>
                  <a:pt x="268808" y="871700"/>
                </a:cubicBezTo>
                <a:cubicBezTo>
                  <a:pt x="279111" y="849032"/>
                  <a:pt x="286942" y="825128"/>
                  <a:pt x="292712" y="801223"/>
                </a:cubicBezTo>
                <a:cubicBezTo>
                  <a:pt x="305488" y="748057"/>
                  <a:pt x="288178" y="707255"/>
                  <a:pt x="235836" y="685823"/>
                </a:cubicBezTo>
                <a:cubicBezTo>
                  <a:pt x="183494" y="664392"/>
                  <a:pt x="130740" y="644609"/>
                  <a:pt x="77985" y="623178"/>
                </a:cubicBezTo>
                <a:cubicBezTo>
                  <a:pt x="26880" y="602570"/>
                  <a:pt x="-9389" y="563417"/>
                  <a:pt x="2151" y="508602"/>
                </a:cubicBezTo>
                <a:cubicBezTo>
                  <a:pt x="29352" y="376304"/>
                  <a:pt x="56142" y="242770"/>
                  <a:pt x="100241" y="115417"/>
                </a:cubicBezTo>
                <a:cubicBezTo>
                  <a:pt x="134861" y="16503"/>
                  <a:pt x="250261" y="-12347"/>
                  <a:pt x="360715" y="21449"/>
                </a:cubicBezTo>
                <a:cubicBezTo>
                  <a:pt x="426246" y="41232"/>
                  <a:pt x="495898" y="56481"/>
                  <a:pt x="563490" y="56893"/>
                </a:cubicBezTo>
                <a:cubicBezTo>
                  <a:pt x="956262" y="60190"/>
                  <a:pt x="2297787" y="67609"/>
                  <a:pt x="2514574" y="74615"/>
                </a:cubicBezTo>
                <a:cubicBezTo>
                  <a:pt x="2601124" y="74615"/>
                  <a:pt x="2575984" y="68021"/>
                  <a:pt x="2667480" y="24334"/>
                </a:cubicBezTo>
                <a:cubicBezTo>
                  <a:pt x="2765982" y="-23063"/>
                  <a:pt x="2818324" y="-3692"/>
                  <a:pt x="2826567" y="104290"/>
                </a:cubicBezTo>
                <a:cubicBezTo>
                  <a:pt x="2834810" y="206913"/>
                  <a:pt x="2822033" y="311185"/>
                  <a:pt x="2819560" y="415045"/>
                </a:cubicBezTo>
                <a:cubicBezTo>
                  <a:pt x="2818736" y="462030"/>
                  <a:pt x="2792359" y="470273"/>
                  <a:pt x="2752381" y="467388"/>
                </a:cubicBezTo>
                <a:cubicBezTo>
                  <a:pt x="2718585" y="464915"/>
                  <a:pt x="2684790" y="466975"/>
                  <a:pt x="2646048" y="466975"/>
                </a:cubicBezTo>
                <a:cubicBezTo>
                  <a:pt x="2643987" y="482637"/>
                  <a:pt x="2641102" y="495001"/>
                  <a:pt x="2641102" y="507778"/>
                </a:cubicBezTo>
                <a:cubicBezTo>
                  <a:pt x="2640690" y="560944"/>
                  <a:pt x="2618022" y="582375"/>
                  <a:pt x="2561559" y="581551"/>
                </a:cubicBezTo>
                <a:cubicBezTo>
                  <a:pt x="2370737" y="578666"/>
                  <a:pt x="2179502" y="571248"/>
                  <a:pt x="1989916" y="586085"/>
                </a:cubicBezTo>
                <a:cubicBezTo>
                  <a:pt x="1912846" y="592267"/>
                  <a:pt x="1820526" y="576605"/>
                  <a:pt x="1776014" y="689120"/>
                </a:cubicBezTo>
                <a:cubicBezTo>
                  <a:pt x="1764474" y="724977"/>
                  <a:pt x="1767771" y="757124"/>
                  <a:pt x="1773541" y="791332"/>
                </a:cubicBezTo>
                <a:cubicBezTo>
                  <a:pt x="1798682" y="1001113"/>
                  <a:pt x="1695646" y="1076947"/>
                  <a:pt x="1492048" y="1069528"/>
                </a:cubicBezTo>
                <a:cubicBezTo>
                  <a:pt x="1344089" y="1067468"/>
                  <a:pt x="1224567" y="1062934"/>
                  <a:pt x="1091857" y="1054279"/>
                </a:cubicBezTo>
                <a:cubicBezTo>
                  <a:pt x="979754" y="1047273"/>
                  <a:pt x="948019" y="1106209"/>
                  <a:pt x="923291" y="1214191"/>
                </a:cubicBezTo>
                <a:cubicBezTo>
                  <a:pt x="904744" y="1263648"/>
                  <a:pt x="848281" y="1505988"/>
                  <a:pt x="815721" y="1641995"/>
                </a:cubicBezTo>
                <a:cubicBezTo>
                  <a:pt x="785635" y="1728545"/>
                  <a:pt x="824788" y="1876504"/>
                  <a:pt x="791817" y="1879389"/>
                </a:cubicBezTo>
                <a:cubicBezTo>
                  <a:pt x="781513" y="1881450"/>
                  <a:pt x="760906" y="1881450"/>
                  <a:pt x="732056" y="1884747"/>
                </a:cubicBezTo>
                <a:cubicBezTo>
                  <a:pt x="597698" y="1898348"/>
                  <a:pt x="120436" y="1955224"/>
                  <a:pt x="71803" y="1916070"/>
                </a:cubicBezTo>
                <a:close/>
                <a:moveTo>
                  <a:pt x="1379945" y="926927"/>
                </a:moveTo>
                <a:cubicBezTo>
                  <a:pt x="1372114" y="931873"/>
                  <a:pt x="1342440" y="920333"/>
                  <a:pt x="1312353" y="883240"/>
                </a:cubicBezTo>
                <a:cubicBezTo>
                  <a:pt x="1276085" y="832134"/>
                  <a:pt x="1248471" y="791744"/>
                  <a:pt x="1214676" y="738990"/>
                </a:cubicBezTo>
                <a:cubicBezTo>
                  <a:pt x="1197778" y="713025"/>
                  <a:pt x="1182528" y="692418"/>
                  <a:pt x="1156151" y="670986"/>
                </a:cubicBezTo>
                <a:cubicBezTo>
                  <a:pt x="1120707" y="636778"/>
                  <a:pt x="1065892" y="694066"/>
                  <a:pt x="1056825" y="734456"/>
                </a:cubicBezTo>
                <a:cubicBezTo>
                  <a:pt x="991294" y="923630"/>
                  <a:pt x="996652" y="980918"/>
                  <a:pt x="1217973" y="991221"/>
                </a:cubicBezTo>
                <a:cubicBezTo>
                  <a:pt x="1238168" y="992045"/>
                  <a:pt x="1383242" y="990809"/>
                  <a:pt x="1466083" y="994518"/>
                </a:cubicBezTo>
                <a:cubicBezTo>
                  <a:pt x="1567470" y="996579"/>
                  <a:pt x="1671742" y="989573"/>
                  <a:pt x="1699356" y="908380"/>
                </a:cubicBezTo>
                <a:cubicBezTo>
                  <a:pt x="1735212" y="802048"/>
                  <a:pt x="1693998" y="687472"/>
                  <a:pt x="1599617" y="668101"/>
                </a:cubicBezTo>
                <a:cubicBezTo>
                  <a:pt x="1501527" y="647906"/>
                  <a:pt x="1399728" y="646670"/>
                  <a:pt x="1298753" y="637190"/>
                </a:cubicBezTo>
                <a:cubicBezTo>
                  <a:pt x="1262484" y="811527"/>
                  <a:pt x="1399316" y="916211"/>
                  <a:pt x="1379945" y="926927"/>
                </a:cubicBezTo>
                <a:close/>
              </a:path>
            </a:pathLst>
          </a:custGeom>
          <a:solidFill>
            <a:schemeClr val="accent3"/>
          </a:solidFill>
          <a:ln w="41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Graphic 4">
            <a:extLst>
              <a:ext uri="{FF2B5EF4-FFF2-40B4-BE49-F238E27FC236}">
                <a16:creationId xmlns:a16="http://schemas.microsoft.com/office/drawing/2014/main" id="{F16C7147-851D-49FB-9444-BA9FCADCDED9}"/>
              </a:ext>
            </a:extLst>
          </p:cNvPr>
          <p:cNvSpPr/>
          <p:nvPr/>
        </p:nvSpPr>
        <p:spPr>
          <a:xfrm rot="20846094">
            <a:off x="7697311" y="3286575"/>
            <a:ext cx="3409199" cy="970648"/>
          </a:xfrm>
          <a:custGeom>
            <a:avLst/>
            <a:gdLst>
              <a:gd name="connsiteX0" fmla="*/ 8152568 w 8162925"/>
              <a:gd name="connsiteY0" fmla="*/ 464029 h 2324100"/>
              <a:gd name="connsiteX1" fmla="*/ 8127803 w 8162925"/>
              <a:gd name="connsiteY1" fmla="*/ 445931 h 2324100"/>
              <a:gd name="connsiteX2" fmla="*/ 8111610 w 8162925"/>
              <a:gd name="connsiteY2" fmla="*/ 434501 h 2324100"/>
              <a:gd name="connsiteX3" fmla="*/ 8060176 w 8162925"/>
              <a:gd name="connsiteY3" fmla="*/ 405926 h 2324100"/>
              <a:gd name="connsiteX4" fmla="*/ 7895393 w 8162925"/>
              <a:gd name="connsiteY4" fmla="*/ 403069 h 2324100"/>
              <a:gd name="connsiteX5" fmla="*/ 7579163 w 8162925"/>
              <a:gd name="connsiteY5" fmla="*/ 390686 h 2324100"/>
              <a:gd name="connsiteX6" fmla="*/ 7463910 w 8162925"/>
              <a:gd name="connsiteY6" fmla="*/ 386876 h 2324100"/>
              <a:gd name="connsiteX7" fmla="*/ 7462958 w 8162925"/>
              <a:gd name="connsiteY7" fmla="*/ 366874 h 2324100"/>
              <a:gd name="connsiteX8" fmla="*/ 7476293 w 8162925"/>
              <a:gd name="connsiteY8" fmla="*/ 114461 h 2324100"/>
              <a:gd name="connsiteX9" fmla="*/ 7430573 w 8162925"/>
              <a:gd name="connsiteY9" fmla="*/ 65884 h 2324100"/>
              <a:gd name="connsiteX10" fmla="*/ 7341991 w 8162925"/>
              <a:gd name="connsiteY10" fmla="*/ 82076 h 2324100"/>
              <a:gd name="connsiteX11" fmla="*/ 7318178 w 8162925"/>
              <a:gd name="connsiteY11" fmla="*/ 108746 h 2324100"/>
              <a:gd name="connsiteX12" fmla="*/ 7264838 w 8162925"/>
              <a:gd name="connsiteY12" fmla="*/ 291626 h 2324100"/>
              <a:gd name="connsiteX13" fmla="*/ 7233405 w 8162925"/>
              <a:gd name="connsiteY13" fmla="*/ 408784 h 2324100"/>
              <a:gd name="connsiteX14" fmla="*/ 7217213 w 8162925"/>
              <a:gd name="connsiteY14" fmla="*/ 420214 h 2324100"/>
              <a:gd name="connsiteX15" fmla="*/ 7166730 w 8162925"/>
              <a:gd name="connsiteY15" fmla="*/ 422119 h 2324100"/>
              <a:gd name="connsiteX16" fmla="*/ 7087673 w 8162925"/>
              <a:gd name="connsiteY16" fmla="*/ 432596 h 2324100"/>
              <a:gd name="connsiteX17" fmla="*/ 6733343 w 8162925"/>
              <a:gd name="connsiteY17" fmla="*/ 424976 h 2324100"/>
              <a:gd name="connsiteX18" fmla="*/ 6712388 w 8162925"/>
              <a:gd name="connsiteY18" fmla="*/ 415451 h 2324100"/>
              <a:gd name="connsiteX19" fmla="*/ 6695243 w 8162925"/>
              <a:gd name="connsiteY19" fmla="*/ 404021 h 2324100"/>
              <a:gd name="connsiteX20" fmla="*/ 6616185 w 8162925"/>
              <a:gd name="connsiteY20" fmla="*/ 400211 h 2324100"/>
              <a:gd name="connsiteX21" fmla="*/ 6531413 w 8162925"/>
              <a:gd name="connsiteY21" fmla="*/ 288769 h 2324100"/>
              <a:gd name="connsiteX22" fmla="*/ 6534271 w 8162925"/>
              <a:gd name="connsiteY22" fmla="*/ 244001 h 2324100"/>
              <a:gd name="connsiteX23" fmla="*/ 6480930 w 8162925"/>
              <a:gd name="connsiteY23" fmla="*/ 183041 h 2324100"/>
              <a:gd name="connsiteX24" fmla="*/ 6190418 w 8162925"/>
              <a:gd name="connsiteY24" fmla="*/ 167801 h 2324100"/>
              <a:gd name="connsiteX25" fmla="*/ 6138983 w 8162925"/>
              <a:gd name="connsiteY25" fmla="*/ 169706 h 2324100"/>
              <a:gd name="connsiteX26" fmla="*/ 5806560 w 8162925"/>
              <a:gd name="connsiteY26" fmla="*/ 153514 h 2324100"/>
              <a:gd name="connsiteX27" fmla="*/ 5784653 w 8162925"/>
              <a:gd name="connsiteY27" fmla="*/ 139226 h 2324100"/>
              <a:gd name="connsiteX28" fmla="*/ 5760841 w 8162925"/>
              <a:gd name="connsiteY28" fmla="*/ 121129 h 2324100"/>
              <a:gd name="connsiteX29" fmla="*/ 5680830 w 8162925"/>
              <a:gd name="connsiteY29" fmla="*/ 112556 h 2324100"/>
              <a:gd name="connsiteX30" fmla="*/ 5384603 w 8162925"/>
              <a:gd name="connsiteY30" fmla="*/ 100174 h 2324100"/>
              <a:gd name="connsiteX31" fmla="*/ 5105521 w 8162925"/>
              <a:gd name="connsiteY31" fmla="*/ 91601 h 2324100"/>
              <a:gd name="connsiteX32" fmla="*/ 4903591 w 8162925"/>
              <a:gd name="connsiteY32" fmla="*/ 86839 h 2324100"/>
              <a:gd name="connsiteX33" fmla="*/ 4853108 w 8162925"/>
              <a:gd name="connsiteY33" fmla="*/ 82076 h 2324100"/>
              <a:gd name="connsiteX34" fmla="*/ 4810246 w 8162925"/>
              <a:gd name="connsiteY34" fmla="*/ 96364 h 2324100"/>
              <a:gd name="connsiteX35" fmla="*/ 4777860 w 8162925"/>
              <a:gd name="connsiteY35" fmla="*/ 114461 h 2324100"/>
              <a:gd name="connsiteX36" fmla="*/ 4776908 w 8162925"/>
              <a:gd name="connsiteY36" fmla="*/ 104936 h 2324100"/>
              <a:gd name="connsiteX37" fmla="*/ 4710233 w 8162925"/>
              <a:gd name="connsiteY37" fmla="*/ 43024 h 2324100"/>
              <a:gd name="connsiteX38" fmla="*/ 4654035 w 8162925"/>
              <a:gd name="connsiteY38" fmla="*/ 45881 h 2324100"/>
              <a:gd name="connsiteX39" fmla="*/ 4588313 w 8162925"/>
              <a:gd name="connsiteY39" fmla="*/ 17306 h 2324100"/>
              <a:gd name="connsiteX40" fmla="*/ 4568310 w 8162925"/>
              <a:gd name="connsiteY40" fmla="*/ 23021 h 2324100"/>
              <a:gd name="connsiteX41" fmla="*/ 4513066 w 8162925"/>
              <a:gd name="connsiteY41" fmla="*/ 22069 h 2324100"/>
              <a:gd name="connsiteX42" fmla="*/ 4510208 w 8162925"/>
              <a:gd name="connsiteY42" fmla="*/ 23974 h 2324100"/>
              <a:gd name="connsiteX43" fmla="*/ 4518781 w 8162925"/>
              <a:gd name="connsiteY43" fmla="*/ 27784 h 2324100"/>
              <a:gd name="connsiteX44" fmla="*/ 4519733 w 8162925"/>
              <a:gd name="connsiteY44" fmla="*/ 35404 h 2324100"/>
              <a:gd name="connsiteX45" fmla="*/ 4479728 w 8162925"/>
              <a:gd name="connsiteY45" fmla="*/ 45881 h 2324100"/>
              <a:gd name="connsiteX46" fmla="*/ 4303516 w 8162925"/>
              <a:gd name="connsiteY46" fmla="*/ 49691 h 2324100"/>
              <a:gd name="connsiteX47" fmla="*/ 4276846 w 8162925"/>
              <a:gd name="connsiteY47" fmla="*/ 59216 h 2324100"/>
              <a:gd name="connsiteX48" fmla="*/ 4245413 w 8162925"/>
              <a:gd name="connsiteY48" fmla="*/ 69694 h 2324100"/>
              <a:gd name="connsiteX49" fmla="*/ 4212076 w 8162925"/>
              <a:gd name="connsiteY49" fmla="*/ 81124 h 2324100"/>
              <a:gd name="connsiteX50" fmla="*/ 4212076 w 8162925"/>
              <a:gd name="connsiteY50" fmla="*/ 86839 h 2324100"/>
              <a:gd name="connsiteX51" fmla="*/ 4204456 w 8162925"/>
              <a:gd name="connsiteY51" fmla="*/ 118271 h 2324100"/>
              <a:gd name="connsiteX52" fmla="*/ 4146353 w 8162925"/>
              <a:gd name="connsiteY52" fmla="*/ 110651 h 2324100"/>
              <a:gd name="connsiteX53" fmla="*/ 4055865 w 8162925"/>
              <a:gd name="connsiteY53" fmla="*/ 115414 h 2324100"/>
              <a:gd name="connsiteX54" fmla="*/ 3914896 w 8162925"/>
              <a:gd name="connsiteY54" fmla="*/ 113509 h 2324100"/>
              <a:gd name="connsiteX55" fmla="*/ 3908228 w 8162925"/>
              <a:gd name="connsiteY55" fmla="*/ 112556 h 2324100"/>
              <a:gd name="connsiteX56" fmla="*/ 3828218 w 8162925"/>
              <a:gd name="connsiteY56" fmla="*/ 102079 h 2324100"/>
              <a:gd name="connsiteX57" fmla="*/ 3591998 w 8162925"/>
              <a:gd name="connsiteY57" fmla="*/ 94459 h 2324100"/>
              <a:gd name="connsiteX58" fmla="*/ 3521513 w 8162925"/>
              <a:gd name="connsiteY58" fmla="*/ 96364 h 2324100"/>
              <a:gd name="connsiteX59" fmla="*/ 3411975 w 8162925"/>
              <a:gd name="connsiteY59" fmla="*/ 91601 h 2324100"/>
              <a:gd name="connsiteX60" fmla="*/ 3391021 w 8162925"/>
              <a:gd name="connsiteY60" fmla="*/ 91601 h 2324100"/>
              <a:gd name="connsiteX61" fmla="*/ 3351015 w 8162925"/>
              <a:gd name="connsiteY61" fmla="*/ 97316 h 2324100"/>
              <a:gd name="connsiteX62" fmla="*/ 3223381 w 8162925"/>
              <a:gd name="connsiteY62" fmla="*/ 85886 h 2324100"/>
              <a:gd name="connsiteX63" fmla="*/ 3067171 w 8162925"/>
              <a:gd name="connsiteY63" fmla="*/ 82076 h 2324100"/>
              <a:gd name="connsiteX64" fmla="*/ 2955728 w 8162925"/>
              <a:gd name="connsiteY64" fmla="*/ 82076 h 2324100"/>
              <a:gd name="connsiteX65" fmla="*/ 2829046 w 8162925"/>
              <a:gd name="connsiteY65" fmla="*/ 78266 h 2324100"/>
              <a:gd name="connsiteX66" fmla="*/ 2809996 w 8162925"/>
              <a:gd name="connsiteY66" fmla="*/ 80171 h 2324100"/>
              <a:gd name="connsiteX67" fmla="*/ 2773800 w 8162925"/>
              <a:gd name="connsiteY67" fmla="*/ 83981 h 2324100"/>
              <a:gd name="connsiteX68" fmla="*/ 2678550 w 8162925"/>
              <a:gd name="connsiteY68" fmla="*/ 74456 h 2324100"/>
              <a:gd name="connsiteX69" fmla="*/ 2451856 w 8162925"/>
              <a:gd name="connsiteY69" fmla="*/ 83981 h 2324100"/>
              <a:gd name="connsiteX70" fmla="*/ 2323268 w 8162925"/>
              <a:gd name="connsiteY70" fmla="*/ 131606 h 2324100"/>
              <a:gd name="connsiteX71" fmla="*/ 2241353 w 8162925"/>
              <a:gd name="connsiteY71" fmla="*/ 194471 h 2324100"/>
              <a:gd name="connsiteX72" fmla="*/ 2214683 w 8162925"/>
              <a:gd name="connsiteY72" fmla="*/ 200186 h 2324100"/>
              <a:gd name="connsiteX73" fmla="*/ 2188965 w 8162925"/>
              <a:gd name="connsiteY73" fmla="*/ 203044 h 2324100"/>
              <a:gd name="connsiteX74" fmla="*/ 2154675 w 8162925"/>
              <a:gd name="connsiteY74" fmla="*/ 251621 h 2324100"/>
              <a:gd name="connsiteX75" fmla="*/ 2109908 w 8162925"/>
              <a:gd name="connsiteY75" fmla="*/ 352586 h 2324100"/>
              <a:gd name="connsiteX76" fmla="*/ 2055615 w 8162925"/>
              <a:gd name="connsiteY76" fmla="*/ 382114 h 2324100"/>
              <a:gd name="connsiteX77" fmla="*/ 1928933 w 8162925"/>
              <a:gd name="connsiteY77" fmla="*/ 382114 h 2324100"/>
              <a:gd name="connsiteX78" fmla="*/ 1863210 w 8162925"/>
              <a:gd name="connsiteY78" fmla="*/ 387829 h 2324100"/>
              <a:gd name="connsiteX79" fmla="*/ 1556505 w 8162925"/>
              <a:gd name="connsiteY79" fmla="*/ 437359 h 2324100"/>
              <a:gd name="connsiteX80" fmla="*/ 1399343 w 8162925"/>
              <a:gd name="connsiteY80" fmla="*/ 423071 h 2324100"/>
              <a:gd name="connsiteX81" fmla="*/ 1191698 w 8162925"/>
              <a:gd name="connsiteY81" fmla="*/ 391639 h 2324100"/>
              <a:gd name="connsiteX82" fmla="*/ 949763 w 8162925"/>
              <a:gd name="connsiteY82" fmla="*/ 390686 h 2324100"/>
              <a:gd name="connsiteX83" fmla="*/ 514470 w 8162925"/>
              <a:gd name="connsiteY83" fmla="*/ 380209 h 2324100"/>
              <a:gd name="connsiteX84" fmla="*/ 375405 w 8162925"/>
              <a:gd name="connsiteY84" fmla="*/ 375446 h 2324100"/>
              <a:gd name="connsiteX85" fmla="*/ 95370 w 8162925"/>
              <a:gd name="connsiteY85" fmla="*/ 370684 h 2324100"/>
              <a:gd name="connsiteX86" fmla="*/ 33458 w 8162925"/>
              <a:gd name="connsiteY86" fmla="*/ 428786 h 2324100"/>
              <a:gd name="connsiteX87" fmla="*/ 32505 w 8162925"/>
              <a:gd name="connsiteY87" fmla="*/ 564994 h 2324100"/>
              <a:gd name="connsiteX88" fmla="*/ 46793 w 8162925"/>
              <a:gd name="connsiteY88" fmla="*/ 748826 h 2324100"/>
              <a:gd name="connsiteX89" fmla="*/ 50603 w 8162925"/>
              <a:gd name="connsiteY89" fmla="*/ 786926 h 2324100"/>
              <a:gd name="connsiteX90" fmla="*/ 33458 w 8162925"/>
              <a:gd name="connsiteY90" fmla="*/ 838361 h 2324100"/>
              <a:gd name="connsiteX91" fmla="*/ 31553 w 8162925"/>
              <a:gd name="connsiteY91" fmla="*/ 952661 h 2324100"/>
              <a:gd name="connsiteX92" fmla="*/ 42030 w 8162925"/>
              <a:gd name="connsiteY92" fmla="*/ 971711 h 2324100"/>
              <a:gd name="connsiteX93" fmla="*/ 35363 w 8162925"/>
              <a:gd name="connsiteY93" fmla="*/ 1067914 h 2324100"/>
              <a:gd name="connsiteX94" fmla="*/ 45840 w 8162925"/>
              <a:gd name="connsiteY94" fmla="*/ 1187929 h 2324100"/>
              <a:gd name="connsiteX95" fmla="*/ 76320 w 8162925"/>
              <a:gd name="connsiteY95" fmla="*/ 1213646 h 2324100"/>
              <a:gd name="connsiteX96" fmla="*/ 250628 w 8162925"/>
              <a:gd name="connsiteY96" fmla="*/ 1206979 h 2324100"/>
              <a:gd name="connsiteX97" fmla="*/ 373500 w 8162925"/>
              <a:gd name="connsiteY97" fmla="*/ 1173641 h 2324100"/>
              <a:gd name="connsiteX98" fmla="*/ 584003 w 8162925"/>
              <a:gd name="connsiteY98" fmla="*/ 1106014 h 2324100"/>
              <a:gd name="connsiteX99" fmla="*/ 742118 w 8162925"/>
              <a:gd name="connsiteY99" fmla="*/ 1054579 h 2324100"/>
              <a:gd name="connsiteX100" fmla="*/ 923093 w 8162925"/>
              <a:gd name="connsiteY100" fmla="*/ 998381 h 2324100"/>
              <a:gd name="connsiteX101" fmla="*/ 1205985 w 8162925"/>
              <a:gd name="connsiteY101" fmla="*/ 912656 h 2324100"/>
              <a:gd name="connsiteX102" fmla="*/ 1647945 w 8162925"/>
              <a:gd name="connsiteY102" fmla="*/ 822169 h 2324100"/>
              <a:gd name="connsiteX103" fmla="*/ 2080380 w 8162925"/>
              <a:gd name="connsiteY103" fmla="*/ 747874 h 2324100"/>
              <a:gd name="connsiteX104" fmla="*/ 2252783 w 8162925"/>
              <a:gd name="connsiteY104" fmla="*/ 729776 h 2324100"/>
              <a:gd name="connsiteX105" fmla="*/ 2282310 w 8162925"/>
              <a:gd name="connsiteY105" fmla="*/ 757399 h 2324100"/>
              <a:gd name="connsiteX106" fmla="*/ 2290883 w 8162925"/>
              <a:gd name="connsiteY106" fmla="*/ 805976 h 2324100"/>
              <a:gd name="connsiteX107" fmla="*/ 2284215 w 8162925"/>
              <a:gd name="connsiteY107" fmla="*/ 992666 h 2324100"/>
              <a:gd name="connsiteX108" fmla="*/ 2088953 w 8162925"/>
              <a:gd name="connsiteY108" fmla="*/ 1473679 h 2324100"/>
              <a:gd name="connsiteX109" fmla="*/ 2132768 w 8162925"/>
              <a:gd name="connsiteY109" fmla="*/ 1585121 h 2324100"/>
              <a:gd name="connsiteX110" fmla="*/ 2292788 w 8162925"/>
              <a:gd name="connsiteY110" fmla="*/ 1652749 h 2324100"/>
              <a:gd name="connsiteX111" fmla="*/ 2380418 w 8162925"/>
              <a:gd name="connsiteY111" fmla="*/ 1667989 h 2324100"/>
              <a:gd name="connsiteX112" fmla="*/ 2457571 w 8162925"/>
              <a:gd name="connsiteY112" fmla="*/ 1642271 h 2324100"/>
              <a:gd name="connsiteX113" fmla="*/ 2474715 w 8162925"/>
              <a:gd name="connsiteY113" fmla="*/ 1605124 h 2324100"/>
              <a:gd name="connsiteX114" fmla="*/ 2482335 w 8162925"/>
              <a:gd name="connsiteY114" fmla="*/ 1504159 h 2324100"/>
              <a:gd name="connsiteX115" fmla="*/ 2601398 w 8162925"/>
              <a:gd name="connsiteY115" fmla="*/ 1219361 h 2324100"/>
              <a:gd name="connsiteX116" fmla="*/ 2697600 w 8162925"/>
              <a:gd name="connsiteY116" fmla="*/ 987904 h 2324100"/>
              <a:gd name="connsiteX117" fmla="*/ 2752846 w 8162925"/>
              <a:gd name="connsiteY117" fmla="*/ 945994 h 2324100"/>
              <a:gd name="connsiteX118" fmla="*/ 2777610 w 8162925"/>
              <a:gd name="connsiteY118" fmla="*/ 963139 h 2324100"/>
              <a:gd name="connsiteX119" fmla="*/ 2882385 w 8162925"/>
              <a:gd name="connsiteY119" fmla="*/ 1039339 h 2324100"/>
              <a:gd name="connsiteX120" fmla="*/ 3165278 w 8162925"/>
              <a:gd name="connsiteY120" fmla="*/ 1026004 h 2324100"/>
              <a:gd name="connsiteX121" fmla="*/ 3249098 w 8162925"/>
              <a:gd name="connsiteY121" fmla="*/ 959329 h 2324100"/>
              <a:gd name="connsiteX122" fmla="*/ 3269100 w 8162925"/>
              <a:gd name="connsiteY122" fmla="*/ 949804 h 2324100"/>
              <a:gd name="connsiteX123" fmla="*/ 3319583 w 8162925"/>
              <a:gd name="connsiteY123" fmla="*/ 954566 h 2324100"/>
              <a:gd name="connsiteX124" fmla="*/ 3380543 w 8162925"/>
              <a:gd name="connsiteY124" fmla="*/ 983141 h 2324100"/>
              <a:gd name="connsiteX125" fmla="*/ 3391021 w 8162925"/>
              <a:gd name="connsiteY125" fmla="*/ 1017431 h 2324100"/>
              <a:gd name="connsiteX126" fmla="*/ 3402450 w 8162925"/>
              <a:gd name="connsiteY126" fmla="*/ 1071724 h 2324100"/>
              <a:gd name="connsiteX127" fmla="*/ 3411975 w 8162925"/>
              <a:gd name="connsiteY127" fmla="*/ 1069819 h 2324100"/>
              <a:gd name="connsiteX128" fmla="*/ 3393878 w 8162925"/>
              <a:gd name="connsiteY128" fmla="*/ 903131 h 2324100"/>
              <a:gd name="connsiteX129" fmla="*/ 3381496 w 8162925"/>
              <a:gd name="connsiteY129" fmla="*/ 904084 h 2324100"/>
              <a:gd name="connsiteX130" fmla="*/ 3379590 w 8162925"/>
              <a:gd name="connsiteY130" fmla="*/ 882176 h 2324100"/>
              <a:gd name="connsiteX131" fmla="*/ 3416738 w 8162925"/>
              <a:gd name="connsiteY131" fmla="*/ 885986 h 2324100"/>
              <a:gd name="connsiteX132" fmla="*/ 3446265 w 8162925"/>
              <a:gd name="connsiteY132" fmla="*/ 942184 h 2324100"/>
              <a:gd name="connsiteX133" fmla="*/ 3501510 w 8162925"/>
              <a:gd name="connsiteY133" fmla="*/ 1062199 h 2324100"/>
              <a:gd name="connsiteX134" fmla="*/ 3632956 w 8162925"/>
              <a:gd name="connsiteY134" fmla="*/ 1465106 h 2324100"/>
              <a:gd name="connsiteX135" fmla="*/ 3976808 w 8162925"/>
              <a:gd name="connsiteY135" fmla="*/ 2132809 h 2324100"/>
              <a:gd name="connsiteX136" fmla="*/ 4049198 w 8162925"/>
              <a:gd name="connsiteY136" fmla="*/ 2285209 h 2324100"/>
              <a:gd name="connsiteX137" fmla="*/ 4097775 w 8162925"/>
              <a:gd name="connsiteY137" fmla="*/ 2306164 h 2324100"/>
              <a:gd name="connsiteX138" fmla="*/ 4112063 w 8162925"/>
              <a:gd name="connsiteY138" fmla="*/ 2296639 h 2324100"/>
              <a:gd name="connsiteX139" fmla="*/ 4374001 w 8162925"/>
              <a:gd name="connsiteY139" fmla="*/ 2088994 h 2324100"/>
              <a:gd name="connsiteX140" fmla="*/ 4495921 w 8162925"/>
              <a:gd name="connsiteY140" fmla="*/ 1983266 h 2324100"/>
              <a:gd name="connsiteX141" fmla="*/ 4496873 w 8162925"/>
              <a:gd name="connsiteY141" fmla="*/ 1941356 h 2324100"/>
              <a:gd name="connsiteX142" fmla="*/ 4249223 w 8162925"/>
              <a:gd name="connsiteY142" fmla="*/ 1551784 h 2324100"/>
              <a:gd name="connsiteX143" fmla="*/ 4097775 w 8162925"/>
              <a:gd name="connsiteY143" fmla="*/ 1188881 h 2324100"/>
              <a:gd name="connsiteX144" fmla="*/ 3993000 w 8162925"/>
              <a:gd name="connsiteY144" fmla="*/ 847886 h 2324100"/>
              <a:gd name="connsiteX145" fmla="*/ 3984428 w 8162925"/>
              <a:gd name="connsiteY145" fmla="*/ 791689 h 2324100"/>
              <a:gd name="connsiteX146" fmla="*/ 3975856 w 8162925"/>
              <a:gd name="connsiteY146" fmla="*/ 685009 h 2324100"/>
              <a:gd name="connsiteX147" fmla="*/ 4072058 w 8162925"/>
              <a:gd name="connsiteY147" fmla="*/ 683104 h 2324100"/>
              <a:gd name="connsiteX148" fmla="*/ 4161593 w 8162925"/>
              <a:gd name="connsiteY148" fmla="*/ 681199 h 2324100"/>
              <a:gd name="connsiteX149" fmla="*/ 4362571 w 8162925"/>
              <a:gd name="connsiteY149" fmla="*/ 672626 h 2324100"/>
              <a:gd name="connsiteX150" fmla="*/ 4381621 w 8162925"/>
              <a:gd name="connsiteY150" fmla="*/ 682151 h 2324100"/>
              <a:gd name="connsiteX151" fmla="*/ 4566406 w 8162925"/>
              <a:gd name="connsiteY151" fmla="*/ 718346 h 2324100"/>
              <a:gd name="connsiteX152" fmla="*/ 4756906 w 8162925"/>
              <a:gd name="connsiteY152" fmla="*/ 668816 h 2324100"/>
              <a:gd name="connsiteX153" fmla="*/ 5092185 w 8162925"/>
              <a:gd name="connsiteY153" fmla="*/ 665006 h 2324100"/>
              <a:gd name="connsiteX154" fmla="*/ 5547480 w 8162925"/>
              <a:gd name="connsiteY154" fmla="*/ 662149 h 2324100"/>
              <a:gd name="connsiteX155" fmla="*/ 5687498 w 8162925"/>
              <a:gd name="connsiteY155" fmla="*/ 646909 h 2324100"/>
              <a:gd name="connsiteX156" fmla="*/ 5697023 w 8162925"/>
              <a:gd name="connsiteY156" fmla="*/ 649766 h 2324100"/>
              <a:gd name="connsiteX157" fmla="*/ 5779891 w 8162925"/>
              <a:gd name="connsiteY157" fmla="*/ 616429 h 2324100"/>
              <a:gd name="connsiteX158" fmla="*/ 5797035 w 8162925"/>
              <a:gd name="connsiteY158" fmla="*/ 608809 h 2324100"/>
              <a:gd name="connsiteX159" fmla="*/ 5923718 w 8162925"/>
              <a:gd name="connsiteY159" fmla="*/ 611666 h 2324100"/>
              <a:gd name="connsiteX160" fmla="*/ 6516173 w 8162925"/>
              <a:gd name="connsiteY160" fmla="*/ 621191 h 2324100"/>
              <a:gd name="connsiteX161" fmla="*/ 6599041 w 8162925"/>
              <a:gd name="connsiteY161" fmla="*/ 625001 h 2324100"/>
              <a:gd name="connsiteX162" fmla="*/ 6626663 w 8162925"/>
              <a:gd name="connsiteY162" fmla="*/ 659291 h 2324100"/>
              <a:gd name="connsiteX163" fmla="*/ 6667621 w 8162925"/>
              <a:gd name="connsiteY163" fmla="*/ 661196 h 2324100"/>
              <a:gd name="connsiteX164" fmla="*/ 6709530 w 8162925"/>
              <a:gd name="connsiteY164" fmla="*/ 626906 h 2324100"/>
              <a:gd name="connsiteX165" fmla="*/ 7144823 w 8162925"/>
              <a:gd name="connsiteY165" fmla="*/ 637384 h 2324100"/>
              <a:gd name="connsiteX166" fmla="*/ 7140060 w 8162925"/>
              <a:gd name="connsiteY166" fmla="*/ 658339 h 2324100"/>
              <a:gd name="connsiteX167" fmla="*/ 7156253 w 8162925"/>
              <a:gd name="connsiteY167" fmla="*/ 681199 h 2324100"/>
              <a:gd name="connsiteX168" fmla="*/ 7229596 w 8162925"/>
              <a:gd name="connsiteY168" fmla="*/ 681199 h 2324100"/>
              <a:gd name="connsiteX169" fmla="*/ 7250551 w 8162925"/>
              <a:gd name="connsiteY169" fmla="*/ 661196 h 2324100"/>
              <a:gd name="connsiteX170" fmla="*/ 7250551 w 8162925"/>
              <a:gd name="connsiteY170" fmla="*/ 643099 h 2324100"/>
              <a:gd name="connsiteX171" fmla="*/ 7358183 w 8162925"/>
              <a:gd name="connsiteY171" fmla="*/ 643099 h 2324100"/>
              <a:gd name="connsiteX172" fmla="*/ 7363898 w 8162925"/>
              <a:gd name="connsiteY172" fmla="*/ 645004 h 2324100"/>
              <a:gd name="connsiteX173" fmla="*/ 7453433 w 8162925"/>
              <a:gd name="connsiteY173" fmla="*/ 622144 h 2324100"/>
              <a:gd name="connsiteX174" fmla="*/ 7560113 w 8162925"/>
              <a:gd name="connsiteY174" fmla="*/ 628811 h 2324100"/>
              <a:gd name="connsiteX175" fmla="*/ 7711560 w 8162925"/>
              <a:gd name="connsiteY175" fmla="*/ 625001 h 2324100"/>
              <a:gd name="connsiteX176" fmla="*/ 7872533 w 8162925"/>
              <a:gd name="connsiteY176" fmla="*/ 627859 h 2324100"/>
              <a:gd name="connsiteX177" fmla="*/ 8009693 w 8162925"/>
              <a:gd name="connsiteY177" fmla="*/ 626906 h 2324100"/>
              <a:gd name="connsiteX178" fmla="*/ 8073510 w 8162925"/>
              <a:gd name="connsiteY178" fmla="*/ 624049 h 2324100"/>
              <a:gd name="connsiteX179" fmla="*/ 8145901 w 8162925"/>
              <a:gd name="connsiteY179" fmla="*/ 573566 h 2324100"/>
              <a:gd name="connsiteX180" fmla="*/ 8152568 w 8162925"/>
              <a:gd name="connsiteY180" fmla="*/ 464029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8162925" h="2324100">
                <a:moveTo>
                  <a:pt x="8152568" y="464029"/>
                </a:moveTo>
                <a:cubicBezTo>
                  <a:pt x="8146853" y="456409"/>
                  <a:pt x="8136376" y="451646"/>
                  <a:pt x="8127803" y="445931"/>
                </a:cubicBezTo>
                <a:cubicBezTo>
                  <a:pt x="8122088" y="442121"/>
                  <a:pt x="8114468" y="440216"/>
                  <a:pt x="8111610" y="434501"/>
                </a:cubicBezTo>
                <a:cubicBezTo>
                  <a:pt x="8099228" y="415451"/>
                  <a:pt x="8083035" y="405926"/>
                  <a:pt x="8060176" y="405926"/>
                </a:cubicBezTo>
                <a:cubicBezTo>
                  <a:pt x="8004930" y="405926"/>
                  <a:pt x="7949685" y="404974"/>
                  <a:pt x="7895393" y="403069"/>
                </a:cubicBezTo>
                <a:cubicBezTo>
                  <a:pt x="7789666" y="399259"/>
                  <a:pt x="7683938" y="394496"/>
                  <a:pt x="7579163" y="390686"/>
                </a:cubicBezTo>
                <a:cubicBezTo>
                  <a:pt x="7541063" y="388781"/>
                  <a:pt x="7502963" y="388781"/>
                  <a:pt x="7463910" y="386876"/>
                </a:cubicBezTo>
                <a:cubicBezTo>
                  <a:pt x="7462958" y="376399"/>
                  <a:pt x="7462958" y="371636"/>
                  <a:pt x="7462958" y="366874"/>
                </a:cubicBezTo>
                <a:cubicBezTo>
                  <a:pt x="7466768" y="283054"/>
                  <a:pt x="7471530" y="198281"/>
                  <a:pt x="7476293" y="114461"/>
                </a:cubicBezTo>
                <a:cubicBezTo>
                  <a:pt x="7479151" y="72551"/>
                  <a:pt x="7472483" y="63026"/>
                  <a:pt x="7430573" y="65884"/>
                </a:cubicBezTo>
                <a:cubicBezTo>
                  <a:pt x="7400093" y="67789"/>
                  <a:pt x="7370566" y="73504"/>
                  <a:pt x="7341991" y="82076"/>
                </a:cubicBezTo>
                <a:cubicBezTo>
                  <a:pt x="7332466" y="84934"/>
                  <a:pt x="7321988" y="98269"/>
                  <a:pt x="7318178" y="108746"/>
                </a:cubicBezTo>
                <a:cubicBezTo>
                  <a:pt x="7299128" y="169706"/>
                  <a:pt x="7281983" y="230666"/>
                  <a:pt x="7264838" y="291626"/>
                </a:cubicBezTo>
                <a:cubicBezTo>
                  <a:pt x="7254360" y="330679"/>
                  <a:pt x="7244835" y="369731"/>
                  <a:pt x="7233405" y="408784"/>
                </a:cubicBezTo>
                <a:cubicBezTo>
                  <a:pt x="7231501" y="413546"/>
                  <a:pt x="7222928" y="419261"/>
                  <a:pt x="7217213" y="420214"/>
                </a:cubicBezTo>
                <a:cubicBezTo>
                  <a:pt x="7200068" y="422119"/>
                  <a:pt x="7179113" y="414499"/>
                  <a:pt x="7166730" y="422119"/>
                </a:cubicBezTo>
                <a:cubicBezTo>
                  <a:pt x="7140060" y="437359"/>
                  <a:pt x="7114343" y="432596"/>
                  <a:pt x="7087673" y="432596"/>
                </a:cubicBezTo>
                <a:cubicBezTo>
                  <a:pt x="6969563" y="430691"/>
                  <a:pt x="6851453" y="427834"/>
                  <a:pt x="6733343" y="424976"/>
                </a:cubicBezTo>
                <a:cubicBezTo>
                  <a:pt x="6726676" y="424976"/>
                  <a:pt x="6719055" y="419261"/>
                  <a:pt x="6712388" y="415451"/>
                </a:cubicBezTo>
                <a:cubicBezTo>
                  <a:pt x="6706673" y="411641"/>
                  <a:pt x="6700958" y="404974"/>
                  <a:pt x="6695243" y="404021"/>
                </a:cubicBezTo>
                <a:cubicBezTo>
                  <a:pt x="6668573" y="402116"/>
                  <a:pt x="6642855" y="402116"/>
                  <a:pt x="6616185" y="400211"/>
                </a:cubicBezTo>
                <a:cubicBezTo>
                  <a:pt x="6554273" y="397354"/>
                  <a:pt x="6518078" y="349729"/>
                  <a:pt x="6531413" y="288769"/>
                </a:cubicBezTo>
                <a:cubicBezTo>
                  <a:pt x="6534271" y="274481"/>
                  <a:pt x="6535223" y="259241"/>
                  <a:pt x="6534271" y="244001"/>
                </a:cubicBezTo>
                <a:cubicBezTo>
                  <a:pt x="6532366" y="216379"/>
                  <a:pt x="6504743" y="183994"/>
                  <a:pt x="6480930" y="183041"/>
                </a:cubicBezTo>
                <a:cubicBezTo>
                  <a:pt x="6383776" y="177326"/>
                  <a:pt x="6287573" y="172564"/>
                  <a:pt x="6190418" y="167801"/>
                </a:cubicBezTo>
                <a:cubicBezTo>
                  <a:pt x="6173273" y="166849"/>
                  <a:pt x="6156128" y="169706"/>
                  <a:pt x="6138983" y="169706"/>
                </a:cubicBezTo>
                <a:cubicBezTo>
                  <a:pt x="6027541" y="164944"/>
                  <a:pt x="5917051" y="159229"/>
                  <a:pt x="5806560" y="153514"/>
                </a:cubicBezTo>
                <a:cubicBezTo>
                  <a:pt x="5798941" y="153514"/>
                  <a:pt x="5791321" y="143989"/>
                  <a:pt x="5784653" y="139226"/>
                </a:cubicBezTo>
                <a:cubicBezTo>
                  <a:pt x="5776080" y="133511"/>
                  <a:pt x="5769413" y="122081"/>
                  <a:pt x="5760841" y="121129"/>
                </a:cubicBezTo>
                <a:cubicBezTo>
                  <a:pt x="5734171" y="116366"/>
                  <a:pt x="5707501" y="113509"/>
                  <a:pt x="5680830" y="112556"/>
                </a:cubicBezTo>
                <a:cubicBezTo>
                  <a:pt x="5582723" y="107794"/>
                  <a:pt x="5483663" y="103984"/>
                  <a:pt x="5384603" y="100174"/>
                </a:cubicBezTo>
                <a:cubicBezTo>
                  <a:pt x="5291258" y="96364"/>
                  <a:pt x="5198866" y="94459"/>
                  <a:pt x="5105521" y="91601"/>
                </a:cubicBezTo>
                <a:cubicBezTo>
                  <a:pt x="5037893" y="89696"/>
                  <a:pt x="4971218" y="88744"/>
                  <a:pt x="4903591" y="86839"/>
                </a:cubicBezTo>
                <a:cubicBezTo>
                  <a:pt x="4887398" y="86839"/>
                  <a:pt x="4871206" y="91601"/>
                  <a:pt x="4853108" y="82076"/>
                </a:cubicBezTo>
                <a:cubicBezTo>
                  <a:pt x="4839773" y="74456"/>
                  <a:pt x="4818818" y="78266"/>
                  <a:pt x="4810246" y="96364"/>
                </a:cubicBezTo>
                <a:cubicBezTo>
                  <a:pt x="4803578" y="112556"/>
                  <a:pt x="4792148" y="114461"/>
                  <a:pt x="4777860" y="114461"/>
                </a:cubicBezTo>
                <a:cubicBezTo>
                  <a:pt x="4776908" y="110651"/>
                  <a:pt x="4776908" y="107794"/>
                  <a:pt x="4776908" y="104936"/>
                </a:cubicBezTo>
                <a:cubicBezTo>
                  <a:pt x="4775003" y="52549"/>
                  <a:pt x="4761668" y="40166"/>
                  <a:pt x="4710233" y="43024"/>
                </a:cubicBezTo>
                <a:cubicBezTo>
                  <a:pt x="4691183" y="43976"/>
                  <a:pt x="4672133" y="44929"/>
                  <a:pt x="4654035" y="45881"/>
                </a:cubicBezTo>
                <a:cubicBezTo>
                  <a:pt x="4646416" y="6829"/>
                  <a:pt x="4621651" y="-2696"/>
                  <a:pt x="4588313" y="17306"/>
                </a:cubicBezTo>
                <a:cubicBezTo>
                  <a:pt x="4582598" y="21116"/>
                  <a:pt x="4574978" y="23021"/>
                  <a:pt x="4568310" y="23021"/>
                </a:cubicBezTo>
                <a:cubicBezTo>
                  <a:pt x="4550213" y="23974"/>
                  <a:pt x="4531163" y="23021"/>
                  <a:pt x="4513066" y="22069"/>
                </a:cubicBezTo>
                <a:cubicBezTo>
                  <a:pt x="4512113" y="22069"/>
                  <a:pt x="4511160" y="23021"/>
                  <a:pt x="4510208" y="23974"/>
                </a:cubicBezTo>
                <a:cubicBezTo>
                  <a:pt x="4513066" y="24926"/>
                  <a:pt x="4515923" y="26831"/>
                  <a:pt x="4518781" y="27784"/>
                </a:cubicBezTo>
                <a:cubicBezTo>
                  <a:pt x="4518781" y="30641"/>
                  <a:pt x="4519733" y="32546"/>
                  <a:pt x="4519733" y="35404"/>
                </a:cubicBezTo>
                <a:cubicBezTo>
                  <a:pt x="4506398" y="39214"/>
                  <a:pt x="4493063" y="44929"/>
                  <a:pt x="4479728" y="45881"/>
                </a:cubicBezTo>
                <a:cubicBezTo>
                  <a:pt x="4420673" y="47786"/>
                  <a:pt x="4362571" y="47786"/>
                  <a:pt x="4303516" y="49691"/>
                </a:cubicBezTo>
                <a:cubicBezTo>
                  <a:pt x="4294943" y="49691"/>
                  <a:pt x="4284466" y="54454"/>
                  <a:pt x="4276846" y="59216"/>
                </a:cubicBezTo>
                <a:cubicBezTo>
                  <a:pt x="4267321" y="65884"/>
                  <a:pt x="4255891" y="69694"/>
                  <a:pt x="4245413" y="69694"/>
                </a:cubicBezTo>
                <a:lnTo>
                  <a:pt x="4212076" y="81124"/>
                </a:lnTo>
                <a:cubicBezTo>
                  <a:pt x="4212076" y="83029"/>
                  <a:pt x="4212076" y="84934"/>
                  <a:pt x="4212076" y="86839"/>
                </a:cubicBezTo>
                <a:cubicBezTo>
                  <a:pt x="4211123" y="98269"/>
                  <a:pt x="4207313" y="108746"/>
                  <a:pt x="4204456" y="118271"/>
                </a:cubicBezTo>
                <a:cubicBezTo>
                  <a:pt x="4183500" y="115414"/>
                  <a:pt x="4164450" y="110651"/>
                  <a:pt x="4146353" y="110651"/>
                </a:cubicBezTo>
                <a:cubicBezTo>
                  <a:pt x="4115873" y="110651"/>
                  <a:pt x="4085393" y="112556"/>
                  <a:pt x="4055865" y="115414"/>
                </a:cubicBezTo>
                <a:cubicBezTo>
                  <a:pt x="4009193" y="121129"/>
                  <a:pt x="3962521" y="97316"/>
                  <a:pt x="3914896" y="113509"/>
                </a:cubicBezTo>
                <a:cubicBezTo>
                  <a:pt x="3912990" y="114461"/>
                  <a:pt x="3911085" y="112556"/>
                  <a:pt x="3908228" y="112556"/>
                </a:cubicBezTo>
                <a:cubicBezTo>
                  <a:pt x="3881558" y="108746"/>
                  <a:pt x="3854888" y="103984"/>
                  <a:pt x="3828218" y="102079"/>
                </a:cubicBezTo>
                <a:cubicBezTo>
                  <a:pt x="3750113" y="98269"/>
                  <a:pt x="3671056" y="96364"/>
                  <a:pt x="3591998" y="94459"/>
                </a:cubicBezTo>
                <a:cubicBezTo>
                  <a:pt x="3568185" y="93506"/>
                  <a:pt x="3545325" y="94459"/>
                  <a:pt x="3521513" y="96364"/>
                </a:cubicBezTo>
                <a:cubicBezTo>
                  <a:pt x="3484365" y="99221"/>
                  <a:pt x="3448171" y="105889"/>
                  <a:pt x="3411975" y="91601"/>
                </a:cubicBezTo>
                <a:cubicBezTo>
                  <a:pt x="3406260" y="89696"/>
                  <a:pt x="3397688" y="90649"/>
                  <a:pt x="3391021" y="91601"/>
                </a:cubicBezTo>
                <a:cubicBezTo>
                  <a:pt x="3377685" y="93506"/>
                  <a:pt x="3364350" y="98269"/>
                  <a:pt x="3351015" y="97316"/>
                </a:cubicBezTo>
                <a:cubicBezTo>
                  <a:pt x="3308153" y="94459"/>
                  <a:pt x="3266243" y="87791"/>
                  <a:pt x="3223381" y="85886"/>
                </a:cubicBezTo>
                <a:cubicBezTo>
                  <a:pt x="3170993" y="83029"/>
                  <a:pt x="3118606" y="83029"/>
                  <a:pt x="3067171" y="82076"/>
                </a:cubicBezTo>
                <a:cubicBezTo>
                  <a:pt x="3030023" y="81124"/>
                  <a:pt x="2991923" y="78266"/>
                  <a:pt x="2955728" y="82076"/>
                </a:cubicBezTo>
                <a:cubicBezTo>
                  <a:pt x="2912865" y="86839"/>
                  <a:pt x="2870956" y="92554"/>
                  <a:pt x="2829046" y="78266"/>
                </a:cubicBezTo>
                <a:cubicBezTo>
                  <a:pt x="2823331" y="76361"/>
                  <a:pt x="2816663" y="79219"/>
                  <a:pt x="2809996" y="80171"/>
                </a:cubicBezTo>
                <a:cubicBezTo>
                  <a:pt x="2797613" y="82076"/>
                  <a:pt x="2786183" y="84934"/>
                  <a:pt x="2773800" y="83981"/>
                </a:cubicBezTo>
                <a:cubicBezTo>
                  <a:pt x="2742368" y="81124"/>
                  <a:pt x="2709983" y="73504"/>
                  <a:pt x="2678550" y="74456"/>
                </a:cubicBezTo>
                <a:cubicBezTo>
                  <a:pt x="2603303" y="75409"/>
                  <a:pt x="2528056" y="81124"/>
                  <a:pt x="2451856" y="83981"/>
                </a:cubicBezTo>
                <a:cubicBezTo>
                  <a:pt x="2403278" y="85886"/>
                  <a:pt x="2361368" y="102079"/>
                  <a:pt x="2323268" y="131606"/>
                </a:cubicBezTo>
                <a:cubicBezTo>
                  <a:pt x="2296598" y="152561"/>
                  <a:pt x="2269928" y="174469"/>
                  <a:pt x="2241353" y="194471"/>
                </a:cubicBezTo>
                <a:cubicBezTo>
                  <a:pt x="2234685" y="199234"/>
                  <a:pt x="2223256" y="199234"/>
                  <a:pt x="2214683" y="200186"/>
                </a:cubicBezTo>
                <a:cubicBezTo>
                  <a:pt x="2206110" y="201139"/>
                  <a:pt x="2192775" y="198281"/>
                  <a:pt x="2188965" y="203044"/>
                </a:cubicBezTo>
                <a:cubicBezTo>
                  <a:pt x="2175631" y="217331"/>
                  <a:pt x="2162295" y="233524"/>
                  <a:pt x="2154675" y="251621"/>
                </a:cubicBezTo>
                <a:cubicBezTo>
                  <a:pt x="2140388" y="284959"/>
                  <a:pt x="2128006" y="320201"/>
                  <a:pt x="2109908" y="352586"/>
                </a:cubicBezTo>
                <a:cubicBezTo>
                  <a:pt x="2096573" y="377351"/>
                  <a:pt x="2080380" y="383066"/>
                  <a:pt x="2055615" y="382114"/>
                </a:cubicBezTo>
                <a:cubicBezTo>
                  <a:pt x="2013705" y="380209"/>
                  <a:pt x="1970843" y="381161"/>
                  <a:pt x="1928933" y="382114"/>
                </a:cubicBezTo>
                <a:cubicBezTo>
                  <a:pt x="1907025" y="382114"/>
                  <a:pt x="1884165" y="384019"/>
                  <a:pt x="1863210" y="387829"/>
                </a:cubicBezTo>
                <a:cubicBezTo>
                  <a:pt x="1761293" y="404021"/>
                  <a:pt x="1659375" y="423071"/>
                  <a:pt x="1556505" y="437359"/>
                </a:cubicBezTo>
                <a:cubicBezTo>
                  <a:pt x="1504118" y="444979"/>
                  <a:pt x="1449825" y="442121"/>
                  <a:pt x="1399343" y="423071"/>
                </a:cubicBezTo>
                <a:cubicBezTo>
                  <a:pt x="1331715" y="397354"/>
                  <a:pt x="1263135" y="389734"/>
                  <a:pt x="1191698" y="391639"/>
                </a:cubicBezTo>
                <a:cubicBezTo>
                  <a:pt x="1110735" y="393544"/>
                  <a:pt x="1029773" y="391639"/>
                  <a:pt x="949763" y="390686"/>
                </a:cubicBezTo>
                <a:cubicBezTo>
                  <a:pt x="804983" y="387829"/>
                  <a:pt x="660203" y="384019"/>
                  <a:pt x="514470" y="380209"/>
                </a:cubicBezTo>
                <a:cubicBezTo>
                  <a:pt x="467798" y="379256"/>
                  <a:pt x="422078" y="376399"/>
                  <a:pt x="375405" y="375446"/>
                </a:cubicBezTo>
                <a:cubicBezTo>
                  <a:pt x="282060" y="373541"/>
                  <a:pt x="188715" y="372589"/>
                  <a:pt x="95370" y="370684"/>
                </a:cubicBezTo>
                <a:cubicBezTo>
                  <a:pt x="52508" y="369731"/>
                  <a:pt x="35363" y="395449"/>
                  <a:pt x="33458" y="428786"/>
                </a:cubicBezTo>
                <a:cubicBezTo>
                  <a:pt x="31553" y="473554"/>
                  <a:pt x="30600" y="519274"/>
                  <a:pt x="32505" y="564994"/>
                </a:cubicBezTo>
                <a:cubicBezTo>
                  <a:pt x="35363" y="626906"/>
                  <a:pt x="42030" y="687866"/>
                  <a:pt x="46793" y="748826"/>
                </a:cubicBezTo>
                <a:cubicBezTo>
                  <a:pt x="47745" y="761209"/>
                  <a:pt x="49650" y="774544"/>
                  <a:pt x="50603" y="786926"/>
                </a:cubicBezTo>
                <a:cubicBezTo>
                  <a:pt x="51555" y="805976"/>
                  <a:pt x="52508" y="824074"/>
                  <a:pt x="33458" y="838361"/>
                </a:cubicBezTo>
                <a:cubicBezTo>
                  <a:pt x="-1785" y="865984"/>
                  <a:pt x="-832" y="922181"/>
                  <a:pt x="31553" y="952661"/>
                </a:cubicBezTo>
                <a:cubicBezTo>
                  <a:pt x="36315" y="957424"/>
                  <a:pt x="42983" y="965044"/>
                  <a:pt x="42030" y="971711"/>
                </a:cubicBezTo>
                <a:cubicBezTo>
                  <a:pt x="41078" y="1004096"/>
                  <a:pt x="36315" y="1035529"/>
                  <a:pt x="35363" y="1067914"/>
                </a:cubicBezTo>
                <a:cubicBezTo>
                  <a:pt x="34410" y="1107919"/>
                  <a:pt x="24885" y="1149829"/>
                  <a:pt x="45840" y="1187929"/>
                </a:cubicBezTo>
                <a:cubicBezTo>
                  <a:pt x="51555" y="1199359"/>
                  <a:pt x="65843" y="1213646"/>
                  <a:pt x="76320" y="1213646"/>
                </a:cubicBezTo>
                <a:cubicBezTo>
                  <a:pt x="134423" y="1213646"/>
                  <a:pt x="193478" y="1213646"/>
                  <a:pt x="250628" y="1206979"/>
                </a:cubicBezTo>
                <a:cubicBezTo>
                  <a:pt x="292538" y="1201264"/>
                  <a:pt x="332543" y="1186024"/>
                  <a:pt x="373500" y="1173641"/>
                </a:cubicBezTo>
                <a:cubicBezTo>
                  <a:pt x="443985" y="1151734"/>
                  <a:pt x="513518" y="1128874"/>
                  <a:pt x="584003" y="1106014"/>
                </a:cubicBezTo>
                <a:cubicBezTo>
                  <a:pt x="636390" y="1088869"/>
                  <a:pt x="689730" y="1071724"/>
                  <a:pt x="742118" y="1054579"/>
                </a:cubicBezTo>
                <a:cubicBezTo>
                  <a:pt x="802125" y="1035529"/>
                  <a:pt x="863085" y="1016479"/>
                  <a:pt x="923093" y="998381"/>
                </a:cubicBezTo>
                <a:cubicBezTo>
                  <a:pt x="1017390" y="968854"/>
                  <a:pt x="1109783" y="934564"/>
                  <a:pt x="1205985" y="912656"/>
                </a:cubicBezTo>
                <a:cubicBezTo>
                  <a:pt x="1352670" y="878366"/>
                  <a:pt x="1500308" y="849791"/>
                  <a:pt x="1647945" y="822169"/>
                </a:cubicBezTo>
                <a:cubicBezTo>
                  <a:pt x="1791773" y="795499"/>
                  <a:pt x="1936553" y="771686"/>
                  <a:pt x="2080380" y="747874"/>
                </a:cubicBezTo>
                <a:cubicBezTo>
                  <a:pt x="2137531" y="738349"/>
                  <a:pt x="2194681" y="734539"/>
                  <a:pt x="2252783" y="729776"/>
                </a:cubicBezTo>
                <a:cubicBezTo>
                  <a:pt x="2280406" y="726919"/>
                  <a:pt x="2280406" y="729776"/>
                  <a:pt x="2282310" y="757399"/>
                </a:cubicBezTo>
                <a:cubicBezTo>
                  <a:pt x="2283263" y="773591"/>
                  <a:pt x="2286120" y="789784"/>
                  <a:pt x="2290883" y="805976"/>
                </a:cubicBezTo>
                <a:cubicBezTo>
                  <a:pt x="2309933" y="868841"/>
                  <a:pt x="2309933" y="930754"/>
                  <a:pt x="2284215" y="992666"/>
                </a:cubicBezTo>
                <a:cubicBezTo>
                  <a:pt x="2218493" y="1152686"/>
                  <a:pt x="2154675" y="1312706"/>
                  <a:pt x="2088953" y="1473679"/>
                </a:cubicBezTo>
                <a:cubicBezTo>
                  <a:pt x="2067998" y="1525114"/>
                  <a:pt x="2082285" y="1563214"/>
                  <a:pt x="2132768" y="1585121"/>
                </a:cubicBezTo>
                <a:cubicBezTo>
                  <a:pt x="2186108" y="1607981"/>
                  <a:pt x="2240400" y="1628936"/>
                  <a:pt x="2292788" y="1652749"/>
                </a:cubicBezTo>
                <a:cubicBezTo>
                  <a:pt x="2321363" y="1666084"/>
                  <a:pt x="2349938" y="1670846"/>
                  <a:pt x="2380418" y="1667989"/>
                </a:cubicBezTo>
                <a:cubicBezTo>
                  <a:pt x="2408040" y="1665131"/>
                  <a:pt x="2437568" y="1664179"/>
                  <a:pt x="2457571" y="1642271"/>
                </a:cubicBezTo>
                <a:cubicBezTo>
                  <a:pt x="2467096" y="1632746"/>
                  <a:pt x="2477573" y="1613696"/>
                  <a:pt x="2474715" y="1605124"/>
                </a:cubicBezTo>
                <a:cubicBezTo>
                  <a:pt x="2459475" y="1568929"/>
                  <a:pt x="2469000" y="1536544"/>
                  <a:pt x="2482335" y="1504159"/>
                </a:cubicBezTo>
                <a:cubicBezTo>
                  <a:pt x="2522340" y="1409861"/>
                  <a:pt x="2562346" y="1314611"/>
                  <a:pt x="2601398" y="1219361"/>
                </a:cubicBezTo>
                <a:cubicBezTo>
                  <a:pt x="2633783" y="1142209"/>
                  <a:pt x="2665215" y="1065056"/>
                  <a:pt x="2697600" y="987904"/>
                </a:cubicBezTo>
                <a:cubicBezTo>
                  <a:pt x="2708078" y="963139"/>
                  <a:pt x="2726175" y="949804"/>
                  <a:pt x="2752846" y="945994"/>
                </a:cubicBezTo>
                <a:cubicBezTo>
                  <a:pt x="2767133" y="944089"/>
                  <a:pt x="2773800" y="945994"/>
                  <a:pt x="2777610" y="963139"/>
                </a:cubicBezTo>
                <a:cubicBezTo>
                  <a:pt x="2789040" y="1012669"/>
                  <a:pt x="2831903" y="1042196"/>
                  <a:pt x="2882385" y="1039339"/>
                </a:cubicBezTo>
                <a:cubicBezTo>
                  <a:pt x="2976683" y="1034576"/>
                  <a:pt x="3070981" y="1029814"/>
                  <a:pt x="3165278" y="1026004"/>
                </a:cubicBezTo>
                <a:cubicBezTo>
                  <a:pt x="3217665" y="1024099"/>
                  <a:pt x="3236715" y="1010764"/>
                  <a:pt x="3249098" y="959329"/>
                </a:cubicBezTo>
                <a:cubicBezTo>
                  <a:pt x="3252908" y="945041"/>
                  <a:pt x="3266243" y="945041"/>
                  <a:pt x="3269100" y="949804"/>
                </a:cubicBezTo>
                <a:cubicBezTo>
                  <a:pt x="3285293" y="973616"/>
                  <a:pt x="3303390" y="960281"/>
                  <a:pt x="3319583" y="954566"/>
                </a:cubicBezTo>
                <a:cubicBezTo>
                  <a:pt x="3351015" y="943136"/>
                  <a:pt x="3362446" y="955519"/>
                  <a:pt x="3380543" y="983141"/>
                </a:cubicBezTo>
                <a:cubicBezTo>
                  <a:pt x="3387210" y="992666"/>
                  <a:pt x="3388163" y="1006001"/>
                  <a:pt x="3391021" y="1017431"/>
                </a:cubicBezTo>
                <a:cubicBezTo>
                  <a:pt x="3394831" y="1035529"/>
                  <a:pt x="3398640" y="1053626"/>
                  <a:pt x="3402450" y="1071724"/>
                </a:cubicBezTo>
                <a:cubicBezTo>
                  <a:pt x="3405308" y="1070771"/>
                  <a:pt x="3409118" y="1070771"/>
                  <a:pt x="3411975" y="1069819"/>
                </a:cubicBezTo>
                <a:cubicBezTo>
                  <a:pt x="3417690" y="1012669"/>
                  <a:pt x="3391021" y="958376"/>
                  <a:pt x="3393878" y="903131"/>
                </a:cubicBezTo>
                <a:cubicBezTo>
                  <a:pt x="3388163" y="903131"/>
                  <a:pt x="3381496" y="904084"/>
                  <a:pt x="3381496" y="904084"/>
                </a:cubicBezTo>
                <a:cubicBezTo>
                  <a:pt x="3380543" y="897416"/>
                  <a:pt x="3378638" y="889796"/>
                  <a:pt x="3379590" y="882176"/>
                </a:cubicBezTo>
                <a:lnTo>
                  <a:pt x="3416738" y="885986"/>
                </a:lnTo>
                <a:cubicBezTo>
                  <a:pt x="3422453" y="906941"/>
                  <a:pt x="3437693" y="923134"/>
                  <a:pt x="3446265" y="942184"/>
                </a:cubicBezTo>
                <a:cubicBezTo>
                  <a:pt x="3464363" y="982189"/>
                  <a:pt x="3487223" y="1021241"/>
                  <a:pt x="3501510" y="1062199"/>
                </a:cubicBezTo>
                <a:cubicBezTo>
                  <a:pt x="3547231" y="1196501"/>
                  <a:pt x="3583425" y="1332709"/>
                  <a:pt x="3632956" y="1465106"/>
                </a:cubicBezTo>
                <a:cubicBezTo>
                  <a:pt x="3721538" y="1700374"/>
                  <a:pt x="3840600" y="1920401"/>
                  <a:pt x="3976808" y="2132809"/>
                </a:cubicBezTo>
                <a:cubicBezTo>
                  <a:pt x="4007288" y="2179481"/>
                  <a:pt x="4030148" y="2231869"/>
                  <a:pt x="4049198" y="2285209"/>
                </a:cubicBezTo>
                <a:cubicBezTo>
                  <a:pt x="4064438" y="2327119"/>
                  <a:pt x="4059675" y="2329024"/>
                  <a:pt x="4097775" y="2306164"/>
                </a:cubicBezTo>
                <a:cubicBezTo>
                  <a:pt x="4102538" y="2303306"/>
                  <a:pt x="4107300" y="2300449"/>
                  <a:pt x="4112063" y="2296639"/>
                </a:cubicBezTo>
                <a:cubicBezTo>
                  <a:pt x="4199693" y="2227106"/>
                  <a:pt x="4287323" y="2159479"/>
                  <a:pt x="4374001" y="2088994"/>
                </a:cubicBezTo>
                <a:cubicBezTo>
                  <a:pt x="4415910" y="2055656"/>
                  <a:pt x="4454963" y="2019461"/>
                  <a:pt x="4495921" y="1983266"/>
                </a:cubicBezTo>
                <a:cubicBezTo>
                  <a:pt x="4511160" y="1969931"/>
                  <a:pt x="4511160" y="1956596"/>
                  <a:pt x="4496873" y="1941356"/>
                </a:cubicBezTo>
                <a:cubicBezTo>
                  <a:pt x="4393051" y="1825151"/>
                  <a:pt x="4315898" y="1690849"/>
                  <a:pt x="4249223" y="1551784"/>
                </a:cubicBezTo>
                <a:cubicBezTo>
                  <a:pt x="4192073" y="1433674"/>
                  <a:pt x="4146353" y="1309849"/>
                  <a:pt x="4097775" y="1188881"/>
                </a:cubicBezTo>
                <a:cubicBezTo>
                  <a:pt x="4053008" y="1078391"/>
                  <a:pt x="4019671" y="964091"/>
                  <a:pt x="3993000" y="847886"/>
                </a:cubicBezTo>
                <a:cubicBezTo>
                  <a:pt x="3988238" y="828836"/>
                  <a:pt x="3979665" y="807881"/>
                  <a:pt x="3984428" y="791689"/>
                </a:cubicBezTo>
                <a:cubicBezTo>
                  <a:pt x="3996810" y="754541"/>
                  <a:pt x="3989190" y="721204"/>
                  <a:pt x="3975856" y="685009"/>
                </a:cubicBezTo>
                <a:cubicBezTo>
                  <a:pt x="4008240" y="684056"/>
                  <a:pt x="4043483" y="673579"/>
                  <a:pt x="4072058" y="683104"/>
                </a:cubicBezTo>
                <a:cubicBezTo>
                  <a:pt x="4105396" y="694534"/>
                  <a:pt x="4131113" y="685009"/>
                  <a:pt x="4161593" y="681199"/>
                </a:cubicBezTo>
                <a:cubicBezTo>
                  <a:pt x="4228268" y="672626"/>
                  <a:pt x="4294943" y="674531"/>
                  <a:pt x="4362571" y="672626"/>
                </a:cubicBezTo>
                <a:cubicBezTo>
                  <a:pt x="4369238" y="672626"/>
                  <a:pt x="4376858" y="677389"/>
                  <a:pt x="4381621" y="682151"/>
                </a:cubicBezTo>
                <a:cubicBezTo>
                  <a:pt x="4430198" y="744064"/>
                  <a:pt x="4490206" y="762161"/>
                  <a:pt x="4566406" y="718346"/>
                </a:cubicBezTo>
                <a:cubicBezTo>
                  <a:pt x="4624508" y="685009"/>
                  <a:pt x="4689278" y="669769"/>
                  <a:pt x="4756906" y="668816"/>
                </a:cubicBezTo>
                <a:cubicBezTo>
                  <a:pt x="4868348" y="667864"/>
                  <a:pt x="4979791" y="665959"/>
                  <a:pt x="5092185" y="665006"/>
                </a:cubicBezTo>
                <a:cubicBezTo>
                  <a:pt x="5243633" y="664054"/>
                  <a:pt x="5396033" y="665006"/>
                  <a:pt x="5547480" y="662149"/>
                </a:cubicBezTo>
                <a:cubicBezTo>
                  <a:pt x="5594153" y="661196"/>
                  <a:pt x="5642730" y="671674"/>
                  <a:pt x="5687498" y="646909"/>
                </a:cubicBezTo>
                <a:cubicBezTo>
                  <a:pt x="5689403" y="645956"/>
                  <a:pt x="5694166" y="648814"/>
                  <a:pt x="5697023" y="649766"/>
                </a:cubicBezTo>
                <a:cubicBezTo>
                  <a:pt x="5738933" y="660244"/>
                  <a:pt x="5757983" y="651671"/>
                  <a:pt x="5779891" y="616429"/>
                </a:cubicBezTo>
                <a:cubicBezTo>
                  <a:pt x="5782748" y="611666"/>
                  <a:pt x="5791321" y="608809"/>
                  <a:pt x="5797035" y="608809"/>
                </a:cubicBezTo>
                <a:cubicBezTo>
                  <a:pt x="5838946" y="608809"/>
                  <a:pt x="5881808" y="610714"/>
                  <a:pt x="5923718" y="611666"/>
                </a:cubicBezTo>
                <a:cubicBezTo>
                  <a:pt x="6120885" y="615476"/>
                  <a:pt x="6319005" y="618334"/>
                  <a:pt x="6516173" y="621191"/>
                </a:cubicBezTo>
                <a:cubicBezTo>
                  <a:pt x="6543796" y="622144"/>
                  <a:pt x="6571418" y="624049"/>
                  <a:pt x="6599041" y="625001"/>
                </a:cubicBezTo>
                <a:cubicBezTo>
                  <a:pt x="6593326" y="657386"/>
                  <a:pt x="6593326" y="657386"/>
                  <a:pt x="6626663" y="659291"/>
                </a:cubicBezTo>
                <a:cubicBezTo>
                  <a:pt x="6639998" y="660244"/>
                  <a:pt x="6654285" y="660244"/>
                  <a:pt x="6667621" y="661196"/>
                </a:cubicBezTo>
                <a:cubicBezTo>
                  <a:pt x="6701910" y="661196"/>
                  <a:pt x="6701910" y="661196"/>
                  <a:pt x="6709530" y="626906"/>
                </a:cubicBezTo>
                <a:cubicBezTo>
                  <a:pt x="6853358" y="630716"/>
                  <a:pt x="6997185" y="633574"/>
                  <a:pt x="7144823" y="637384"/>
                </a:cubicBezTo>
                <a:cubicBezTo>
                  <a:pt x="7142918" y="646909"/>
                  <a:pt x="7141966" y="652624"/>
                  <a:pt x="7140060" y="658339"/>
                </a:cubicBezTo>
                <a:cubicBezTo>
                  <a:pt x="7135298" y="673579"/>
                  <a:pt x="7138155" y="681199"/>
                  <a:pt x="7156253" y="681199"/>
                </a:cubicBezTo>
                <a:cubicBezTo>
                  <a:pt x="7181018" y="680246"/>
                  <a:pt x="7204830" y="681199"/>
                  <a:pt x="7229596" y="681199"/>
                </a:cubicBezTo>
                <a:cubicBezTo>
                  <a:pt x="7243883" y="681199"/>
                  <a:pt x="7251503" y="675484"/>
                  <a:pt x="7250551" y="661196"/>
                </a:cubicBezTo>
                <a:cubicBezTo>
                  <a:pt x="7250551" y="654529"/>
                  <a:pt x="7250551" y="648814"/>
                  <a:pt x="7250551" y="643099"/>
                </a:cubicBezTo>
                <a:cubicBezTo>
                  <a:pt x="7286746" y="643099"/>
                  <a:pt x="7322941" y="643099"/>
                  <a:pt x="7358183" y="643099"/>
                </a:cubicBezTo>
                <a:cubicBezTo>
                  <a:pt x="7360088" y="643099"/>
                  <a:pt x="7361993" y="644051"/>
                  <a:pt x="7363898" y="645004"/>
                </a:cubicBezTo>
                <a:cubicBezTo>
                  <a:pt x="7399141" y="666911"/>
                  <a:pt x="7432478" y="658339"/>
                  <a:pt x="7453433" y="622144"/>
                </a:cubicBezTo>
                <a:cubicBezTo>
                  <a:pt x="7489628" y="624049"/>
                  <a:pt x="7524871" y="627859"/>
                  <a:pt x="7560113" y="628811"/>
                </a:cubicBezTo>
                <a:cubicBezTo>
                  <a:pt x="7610596" y="628811"/>
                  <a:pt x="7661078" y="625001"/>
                  <a:pt x="7711560" y="625001"/>
                </a:cubicBezTo>
                <a:cubicBezTo>
                  <a:pt x="7764901" y="625001"/>
                  <a:pt x="7818241" y="627859"/>
                  <a:pt x="7872533" y="627859"/>
                </a:cubicBezTo>
                <a:cubicBezTo>
                  <a:pt x="7918253" y="627859"/>
                  <a:pt x="7963973" y="627859"/>
                  <a:pt x="8009693" y="626906"/>
                </a:cubicBezTo>
                <a:cubicBezTo>
                  <a:pt x="8030648" y="626906"/>
                  <a:pt x="8055413" y="632621"/>
                  <a:pt x="8073510" y="624049"/>
                </a:cubicBezTo>
                <a:cubicBezTo>
                  <a:pt x="8100180" y="612619"/>
                  <a:pt x="8123993" y="593569"/>
                  <a:pt x="8145901" y="573566"/>
                </a:cubicBezTo>
                <a:cubicBezTo>
                  <a:pt x="8167808" y="550706"/>
                  <a:pt x="8170666" y="490699"/>
                  <a:pt x="8152568" y="46402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F8E38-D567-4F78-B54B-B03C1FEF10DF}"/>
              </a:ext>
            </a:extLst>
          </p:cNvPr>
          <p:cNvSpPr txBox="1"/>
          <p:nvPr/>
        </p:nvSpPr>
        <p:spPr>
          <a:xfrm>
            <a:off x="6296684" y="437467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Cost: $280 Billion annually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1" name="그룹 6">
            <a:extLst>
              <a:ext uri="{FF2B5EF4-FFF2-40B4-BE49-F238E27FC236}">
                <a16:creationId xmlns:a16="http://schemas.microsoft.com/office/drawing/2014/main" id="{E660C512-D85C-44BE-9B86-66747B4A3702}"/>
              </a:ext>
            </a:extLst>
          </p:cNvPr>
          <p:cNvGrpSpPr/>
          <p:nvPr/>
        </p:nvGrpSpPr>
        <p:grpSpPr>
          <a:xfrm>
            <a:off x="7596185" y="5228498"/>
            <a:ext cx="4796499" cy="677109"/>
            <a:chOff x="467543" y="1690045"/>
            <a:chExt cx="2360723" cy="67710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8F3CF3-D87F-468C-8A0C-4D5C6116909A}"/>
                </a:ext>
              </a:extLst>
            </p:cNvPr>
            <p:cNvSpPr txBox="1"/>
            <p:nvPr/>
          </p:nvSpPr>
          <p:spPr>
            <a:xfrm>
              <a:off x="467543" y="1690045"/>
              <a:ext cx="236072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Gun Violence Cost: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48E10E-9438-4755-AC81-9AC5B0FC313B}"/>
                </a:ext>
              </a:extLst>
            </p:cNvPr>
            <p:cNvSpPr txBox="1"/>
            <p:nvPr/>
          </p:nvSpPr>
          <p:spPr>
            <a:xfrm>
              <a:off x="467543" y="2059377"/>
              <a:ext cx="2351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Medical, </a:t>
              </a:r>
              <a:r>
                <a:rPr lang="es-E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Employer</a:t>
              </a:r>
              <a:r>
                <a:rPr lang="es-E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Police and Criminal </a:t>
              </a:r>
              <a:r>
                <a:rPr lang="es-E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Justice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354F542-2A6C-419A-84B5-252687696D47}"/>
              </a:ext>
            </a:extLst>
          </p:cNvPr>
          <p:cNvSpPr txBox="1"/>
          <p:nvPr/>
        </p:nvSpPr>
        <p:spPr>
          <a:xfrm>
            <a:off x="5266309" y="1259671"/>
            <a:ext cx="6134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45,000 people die annually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BB454F-195E-4955-9AE5-A29CEA572838}"/>
              </a:ext>
            </a:extLst>
          </p:cNvPr>
          <p:cNvSpPr txBox="1"/>
          <p:nvPr/>
        </p:nvSpPr>
        <p:spPr>
          <a:xfrm>
            <a:off x="2502558" y="1809316"/>
            <a:ext cx="325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 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54D053-E3C0-4537-BE65-8E5F612F8CE7}"/>
              </a:ext>
            </a:extLst>
          </p:cNvPr>
          <p:cNvSpPr txBox="1"/>
          <p:nvPr/>
        </p:nvSpPr>
        <p:spPr>
          <a:xfrm>
            <a:off x="323529" y="3082010"/>
            <a:ext cx="20894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There</a:t>
            </a:r>
            <a:r>
              <a:rPr lang="es-E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are 120 </a:t>
            </a:r>
            <a:r>
              <a:rPr lang="es-E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guns</a:t>
            </a:r>
            <a:r>
              <a:rPr lang="es-E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s-E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for</a:t>
            </a:r>
            <a:r>
              <a:rPr lang="es-E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s-E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every</a:t>
            </a:r>
            <a:r>
              <a:rPr lang="es-E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100 </a:t>
            </a:r>
            <a:r>
              <a:rPr lang="es-E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people</a:t>
            </a:r>
            <a:r>
              <a:rPr lang="es-E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in </a:t>
            </a:r>
            <a:r>
              <a:rPr lang="es-E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the</a:t>
            </a:r>
            <a:r>
              <a:rPr lang="es-E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U.S.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1B866C-8462-4535-BC6E-ED7702527955}"/>
              </a:ext>
            </a:extLst>
          </p:cNvPr>
          <p:cNvSpPr txBox="1"/>
          <p:nvPr/>
        </p:nvSpPr>
        <p:spPr>
          <a:xfrm>
            <a:off x="113257" y="2762466"/>
            <a:ext cx="2509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More guns than people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pic>
        <p:nvPicPr>
          <p:cNvPr id="24" name="Picture 23" descr="A skull and crossbones on a black background&#10;&#10;Description automatically generated">
            <a:extLst>
              <a:ext uri="{FF2B5EF4-FFF2-40B4-BE49-F238E27FC236}">
                <a16:creationId xmlns:a16="http://schemas.microsoft.com/office/drawing/2014/main" id="{67A2E2DB-2AF1-47F6-8486-24AA0AE61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218" y="2188146"/>
            <a:ext cx="850567" cy="8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1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F3F6EC80-C370-EEF6-9088-1B388EC22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47" y="644487"/>
            <a:ext cx="9763106" cy="556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numbers and a number of people&#10;&#10;Description automatically generated">
            <a:extLst>
              <a:ext uri="{FF2B5EF4-FFF2-40B4-BE49-F238E27FC236}">
                <a16:creationId xmlns:a16="http://schemas.microsoft.com/office/drawing/2014/main" id="{209DD761-E0A4-6B60-3C28-7A86686DD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79" y="233165"/>
            <a:ext cx="8421641" cy="639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6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numbers and a number of people&#10;&#10;Description automatically generated">
            <a:extLst>
              <a:ext uri="{FF2B5EF4-FFF2-40B4-BE49-F238E27FC236}">
                <a16:creationId xmlns:a16="http://schemas.microsoft.com/office/drawing/2014/main" id="{EF88E2F0-EC80-F6F2-69AC-9D0AB00C7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79" y="233165"/>
            <a:ext cx="8421641" cy="639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2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hand holding an object with a group of people on it">
            <a:extLst>
              <a:ext uri="{FF2B5EF4-FFF2-40B4-BE49-F238E27FC236}">
                <a16:creationId xmlns:a16="http://schemas.microsoft.com/office/drawing/2014/main" id="{7EEFB456-C4D4-433D-C1B6-D3B4DE64F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75" b="909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61D4F3-6793-30DB-6547-8FDBCC2A8A6D}"/>
              </a:ext>
            </a:extLst>
          </p:cNvPr>
          <p:cNvSpPr txBox="1"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explains the US’s high rates of gun deaths?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FA939-6D60-925E-6E96-6DDF0E207B38}"/>
              </a:ext>
            </a:extLst>
          </p:cNvPr>
          <p:cNvSpPr txBox="1"/>
          <p:nvPr/>
        </p:nvSpPr>
        <p:spPr>
          <a:xfrm>
            <a:off x="371093" y="2718054"/>
            <a:ext cx="4170761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Hypothesis 1: </a:t>
            </a:r>
            <a:r>
              <a:rPr lang="en-US" dirty="0">
                <a:solidFill>
                  <a:schemeClr val="bg1"/>
                </a:solidFill>
              </a:rPr>
              <a:t>High rates of gun deaths can be explained by high levels of registered guns.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Hypothesis 2: </a:t>
            </a:r>
            <a:r>
              <a:rPr lang="en-US" dirty="0">
                <a:solidFill>
                  <a:schemeClr val="bg1"/>
                </a:solidFill>
              </a:rPr>
              <a:t>High rates of gun deaths can be explained by low levels of gun regulation.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Hypothesis 3: </a:t>
            </a:r>
            <a:r>
              <a:rPr lang="en-US" dirty="0">
                <a:solidFill>
                  <a:schemeClr val="bg1"/>
                </a:solidFill>
              </a:rPr>
              <a:t>High rates of gun deaths can be explained by poverty rates.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8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E5CA1-BFF2-9E22-AB20-0B90CB78648F}"/>
              </a:ext>
            </a:extLst>
          </p:cNvPr>
          <p:cNvSpPr txBox="1"/>
          <p:nvPr/>
        </p:nvSpPr>
        <p:spPr>
          <a:xfrm>
            <a:off x="6981825" y="1641752"/>
            <a:ext cx="4391024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U.S. Levels of Registered Guns</a:t>
            </a:r>
          </a:p>
        </p:txBody>
      </p:sp>
      <p:pic>
        <p:nvPicPr>
          <p:cNvPr id="5" name="Picture 4" descr="A hand holding an object&#10;&#10;Description automatically generated">
            <a:extLst>
              <a:ext uri="{FF2B5EF4-FFF2-40B4-BE49-F238E27FC236}">
                <a16:creationId xmlns:a16="http://schemas.microsoft.com/office/drawing/2014/main" id="{CED44FAA-EC72-3B27-C931-2EE43E9252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5" r="31198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A4D266D-B65D-3A05-4B14-E97EAD3E2E18}"/>
              </a:ext>
            </a:extLst>
          </p:cNvPr>
          <p:cNvSpPr txBox="1"/>
          <p:nvPr/>
        </p:nvSpPr>
        <p:spPr>
          <a:xfrm>
            <a:off x="6981826" y="3146400"/>
            <a:ext cx="4391024" cy="26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chemeClr val="bg1">
                    <a:alpha val="80000"/>
                  </a:schemeClr>
                </a:solidFill>
                <a:effectLst/>
              </a:rPr>
              <a:t>United States:</a:t>
            </a:r>
            <a:r>
              <a:rPr lang="en-US" sz="1900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sz="1900" dirty="0">
                <a:solidFill>
                  <a:schemeClr val="bg1">
                    <a:alpha val="80000"/>
                  </a:schemeClr>
                </a:solidFill>
              </a:rPr>
              <a:t>H</a:t>
            </a:r>
            <a:r>
              <a:rPr lang="en-US" sz="1900" b="0" i="0" dirty="0">
                <a:solidFill>
                  <a:schemeClr val="bg1">
                    <a:alpha val="80000"/>
                  </a:schemeClr>
                </a:solidFill>
                <a:effectLst/>
              </a:rPr>
              <a:t>as one of the highest per capita gun ownership rates in the world, </a:t>
            </a:r>
            <a:r>
              <a:rPr lang="en-US" sz="1900" dirty="0">
                <a:solidFill>
                  <a:schemeClr val="bg1">
                    <a:alpha val="80000"/>
                  </a:schemeClr>
                </a:solidFill>
              </a:rPr>
              <a:t>of </a:t>
            </a:r>
            <a:r>
              <a:rPr lang="en-US" sz="1900" b="1" i="0" dirty="0">
                <a:solidFill>
                  <a:schemeClr val="bg1">
                    <a:alpha val="80000"/>
                  </a:schemeClr>
                </a:solidFill>
                <a:effectLst/>
              </a:rPr>
              <a:t>120 guns per 100 residents</a:t>
            </a:r>
            <a:r>
              <a:rPr lang="en-US" sz="1900" b="0" i="0" dirty="0">
                <a:solidFill>
                  <a:schemeClr val="bg1">
                    <a:alpha val="80000"/>
                  </a:schemeClr>
                </a:solidFill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sz="1900" b="1" i="0" dirty="0">
                <a:solidFill>
                  <a:schemeClr val="bg1">
                    <a:alpha val="80000"/>
                  </a:schemeClr>
                </a:solidFill>
                <a:effectLst/>
              </a:rPr>
              <a:t>Canada:</a:t>
            </a:r>
            <a:r>
              <a:rPr lang="en-US" sz="1900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sz="1900" dirty="0">
                <a:solidFill>
                  <a:schemeClr val="bg1">
                    <a:alpha val="80000"/>
                  </a:schemeClr>
                </a:solidFill>
              </a:rPr>
              <a:t>G</a:t>
            </a:r>
            <a:r>
              <a:rPr lang="en-US" sz="1900" b="0" i="0" dirty="0">
                <a:solidFill>
                  <a:schemeClr val="bg1">
                    <a:alpha val="80000"/>
                  </a:schemeClr>
                </a:solidFill>
                <a:effectLst/>
              </a:rPr>
              <a:t>un ownership is about </a:t>
            </a:r>
            <a:r>
              <a:rPr lang="en-US" sz="1900" b="1" i="0" dirty="0">
                <a:solidFill>
                  <a:schemeClr val="bg1">
                    <a:alpha val="80000"/>
                  </a:schemeClr>
                </a:solidFill>
                <a:effectLst/>
              </a:rPr>
              <a:t>35 guns per 100 residents.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chemeClr val="bg1">
                    <a:alpha val="80000"/>
                  </a:schemeClr>
                </a:solidFill>
                <a:effectLst/>
              </a:rPr>
              <a:t>Spain: </a:t>
            </a:r>
            <a:r>
              <a:rPr lang="en-US" sz="1900" b="0" i="0" dirty="0">
                <a:solidFill>
                  <a:schemeClr val="bg1">
                    <a:alpha val="80000"/>
                  </a:schemeClr>
                </a:solidFill>
                <a:effectLst/>
              </a:rPr>
              <a:t>Gun ownership is reported to be about </a:t>
            </a:r>
            <a:r>
              <a:rPr lang="en-US" sz="1900" b="1" i="0" dirty="0">
                <a:solidFill>
                  <a:schemeClr val="bg1">
                    <a:alpha val="80000"/>
                  </a:schemeClr>
                </a:solidFill>
                <a:effectLst/>
              </a:rPr>
              <a:t>10.4 guns per 100 residents.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69988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WEAPON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WEAPON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WEAPON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524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Dustin White</cp:lastModifiedBy>
  <cp:revision>133</cp:revision>
  <dcterms:created xsi:type="dcterms:W3CDTF">2019-01-14T06:35:35Z</dcterms:created>
  <dcterms:modified xsi:type="dcterms:W3CDTF">2024-01-08T14:44:04Z</dcterms:modified>
</cp:coreProperties>
</file>