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84B9EC-60A7-401B-B611-35F3C09BB0E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3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4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27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8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88CDEB-72E4-4A3B-8206-A9E92DBA4FCE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EC81EE-3A27-421D-9161-95A445A0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2" y="708118"/>
            <a:ext cx="8689976" cy="2509213"/>
          </a:xfrm>
        </p:spPr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Stream </a:t>
            </a:r>
            <a:r>
              <a:rPr lang="en-US" dirty="0"/>
              <a:t>Preprocessing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/>
              <a:t>WebGME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Xingyu</a:t>
            </a:r>
            <a:r>
              <a:rPr lang="en-US" dirty="0"/>
              <a:t> Zhou</a:t>
            </a:r>
          </a:p>
          <a:p>
            <a:r>
              <a:rPr lang="en-US" dirty="0"/>
              <a:t>Electrical and Engineering Department</a:t>
            </a:r>
          </a:p>
          <a:p>
            <a:r>
              <a:rPr lang="en-US" dirty="0"/>
              <a:t>Vanderbilt University</a:t>
            </a:r>
          </a:p>
          <a:p>
            <a:r>
              <a:rPr lang="en-US" dirty="0"/>
              <a:t>zhouxingyu319@gmail.com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675" y="2354183"/>
            <a:ext cx="10364451" cy="1596177"/>
          </a:xfrm>
        </p:spPr>
        <p:txBody>
          <a:bodyPr/>
          <a:lstStyle/>
          <a:p>
            <a:r>
              <a:rPr lang="en-US" dirty="0" err="1" smtClean="0"/>
              <a:t>Q&amp;a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93374" y="2511025"/>
            <a:ext cx="5876493" cy="3424107"/>
          </a:xfrm>
        </p:spPr>
        <p:txBody>
          <a:bodyPr/>
          <a:lstStyle/>
          <a:p>
            <a:r>
              <a:rPr lang="en-US" dirty="0"/>
              <a:t>stream computing; </a:t>
            </a:r>
            <a:endParaRPr lang="en-US" dirty="0" smtClean="0"/>
          </a:p>
          <a:p>
            <a:r>
              <a:rPr lang="en-US" dirty="0" smtClean="0"/>
              <a:t>Amazon Kinesis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task </a:t>
            </a:r>
            <a:r>
              <a:rPr lang="en-US" dirty="0"/>
              <a:t>scheduling; </a:t>
            </a:r>
            <a:endParaRPr lang="en-US" dirty="0" smtClean="0"/>
          </a:p>
          <a:p>
            <a:r>
              <a:rPr lang="en-US" dirty="0" err="1" smtClean="0"/>
              <a:t>WebGME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modeling</a:t>
            </a:r>
            <a:r>
              <a:rPr lang="en-US" dirty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" t="15284" r="6599" b="4836"/>
          <a:stretch/>
        </p:blipFill>
        <p:spPr>
          <a:xfrm>
            <a:off x="2421467" y="1807633"/>
            <a:ext cx="7082366" cy="45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57800" y="2367092"/>
            <a:ext cx="6019799" cy="3424107"/>
          </a:xfrm>
        </p:spPr>
        <p:txBody>
          <a:bodyPr/>
          <a:lstStyle/>
          <a:p>
            <a:r>
              <a:rPr lang="en-US" dirty="0" smtClean="0"/>
              <a:t>Fundamental States:</a:t>
            </a:r>
          </a:p>
          <a:p>
            <a:pPr marL="0" indent="0">
              <a:buNone/>
            </a:pPr>
            <a:r>
              <a:rPr lang="en-US" dirty="0" smtClean="0"/>
              <a:t>       Producer</a:t>
            </a:r>
          </a:p>
          <a:p>
            <a:pPr marL="0" indent="0">
              <a:buNone/>
            </a:pPr>
            <a:r>
              <a:rPr lang="en-US" dirty="0" smtClean="0"/>
              <a:t>       Sampling buffer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shard producer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ordering buffer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stream producer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application</a:t>
            </a:r>
            <a:endParaRPr lang="en-US" dirty="0"/>
          </a:p>
        </p:txBody>
      </p:sp>
      <p:pic>
        <p:nvPicPr>
          <p:cNvPr id="1027" name="Picture 3" descr="state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96" y="2367092"/>
            <a:ext cx="3189544" cy="34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95899" y="2997860"/>
            <a:ext cx="5850467" cy="1366708"/>
          </a:xfrm>
        </p:spPr>
        <p:txBody>
          <a:bodyPr/>
          <a:lstStyle/>
          <a:p>
            <a:r>
              <a:rPr lang="en-US" dirty="0" smtClean="0"/>
              <a:t>Shard </a:t>
            </a:r>
            <a:r>
              <a:rPr lang="en-US" dirty="0" err="1" smtClean="0"/>
              <a:t>num</a:t>
            </a:r>
            <a:r>
              <a:rPr lang="en-US" dirty="0" smtClean="0"/>
              <a:t> is automatically calculated out by the model</a:t>
            </a:r>
            <a:endParaRPr lang="en-US" dirty="0"/>
          </a:p>
        </p:txBody>
      </p:sp>
      <p:pic>
        <p:nvPicPr>
          <p:cNvPr id="2050" name="Picture 2" descr="streamprodu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21" y="2400829"/>
            <a:ext cx="3173411" cy="325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4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469967" y="2367092"/>
            <a:ext cx="2129366" cy="3424107"/>
          </a:xfrm>
        </p:spPr>
        <p:txBody>
          <a:bodyPr/>
          <a:lstStyle/>
          <a:p>
            <a:r>
              <a:rPr lang="en-US" dirty="0" smtClean="0"/>
              <a:t>Multiple producers</a:t>
            </a:r>
          </a:p>
          <a:p>
            <a:r>
              <a:rPr lang="en-US" dirty="0" smtClean="0"/>
              <a:t>Multiple applications</a:t>
            </a:r>
          </a:p>
          <a:p>
            <a:r>
              <a:rPr lang="en-US" dirty="0" smtClean="0"/>
              <a:t>More than one buffers</a:t>
            </a:r>
          </a:p>
          <a:p>
            <a:endParaRPr lang="en-US" dirty="0"/>
          </a:p>
        </p:txBody>
      </p:sp>
      <p:pic>
        <p:nvPicPr>
          <p:cNvPr id="3074" name="Picture 2" descr="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3" y="1824567"/>
            <a:ext cx="8032124" cy="453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marR="0" lvl="0" indent="-342900" fontAlgn="base">
              <a:spcBef>
                <a:spcPts val="800"/>
              </a:spcBef>
              <a:spcAft>
                <a:spcPts val="400"/>
              </a:spcAft>
              <a:tabLst>
                <a:tab pos="137160" algn="l"/>
                <a:tab pos="365760" algn="l"/>
              </a:tabLst>
            </a:pPr>
            <a:r>
              <a:rPr lang="en-US" b="1" kern="0" cap="small" dirty="0">
                <a:latin typeface="Times New Roman" panose="02020603050405020304" pitchFamily="18" charset="0"/>
              </a:rPr>
              <a:t>network Optimization </a:t>
            </a:r>
            <a:r>
              <a:rPr lang="en-US" b="1" kern="0" cap="small" dirty="0" smtClean="0">
                <a:latin typeface="Times New Roman" panose="02020603050405020304" pitchFamily="18" charset="0"/>
              </a:rPr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350158"/>
            <a:ext cx="10363826" cy="3424107"/>
          </a:xfrm>
        </p:spPr>
        <p:txBody>
          <a:bodyPr/>
          <a:lstStyle/>
          <a:p>
            <a:r>
              <a:rPr lang="en-US" dirty="0" smtClean="0"/>
              <a:t>Capacity checking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Shard </a:t>
            </a:r>
            <a:r>
              <a:rPr lang="en-US" dirty="0" err="1" smtClean="0"/>
              <a:t>num</a:t>
            </a:r>
            <a:r>
              <a:rPr lang="en-US" dirty="0" smtClean="0"/>
              <a:t> decision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x-none" dirty="0"/>
              <a:t>number_of_shards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=</a:t>
            </a:r>
            <a:r>
              <a:rPr lang="en-US" dirty="0"/>
              <a:t>max(</a:t>
            </a:r>
            <a:r>
              <a:rPr lang="en-US" dirty="0" err="1"/>
              <a:t>incoming_write_bandwidth_in_KB</a:t>
            </a:r>
            <a:r>
              <a:rPr lang="en-US" dirty="0"/>
              <a:t>/1000,  </a:t>
            </a:r>
            <a:r>
              <a:rPr lang="en-US" dirty="0" smtClean="0"/>
              <a:t>                         				</a:t>
            </a:r>
            <a:r>
              <a:rPr lang="en-US" dirty="0" err="1" smtClean="0"/>
              <a:t>outgoing_read_bandwidth_in_KB</a:t>
            </a:r>
            <a:r>
              <a:rPr lang="en-US" dirty="0" smtClean="0"/>
              <a:t>/2000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 "improvements": [</a:t>
            </a:r>
            <a:endParaRPr lang="en-US" dirty="0"/>
          </a:p>
          <a:p>
            <a:pPr marL="0" indent="0">
              <a:buNone/>
            </a:pPr>
            <a:r>
              <a:rPr lang="x-none" dirty="0"/>
              <a:t>                    "processing_capacity",</a:t>
            </a:r>
            <a:endParaRPr lang="en-US" dirty="0"/>
          </a:p>
          <a:p>
            <a:pPr marL="0" indent="0">
              <a:buNone/>
            </a:pPr>
            <a:r>
              <a:rPr lang="x-none" dirty="0"/>
              <a:t>                    "bandwidth_requirement",</a:t>
            </a:r>
            <a:endParaRPr lang="en-US" dirty="0"/>
          </a:p>
          <a:p>
            <a:pPr marL="0" indent="0">
              <a:buNone/>
            </a:pPr>
            <a:r>
              <a:rPr lang="x-none" dirty="0"/>
              <a:t>                    {</a:t>
            </a:r>
            <a:endParaRPr lang="en-US" dirty="0"/>
          </a:p>
          <a:p>
            <a:pPr marL="0" indent="0">
              <a:buNone/>
            </a:pPr>
            <a:r>
              <a:rPr lang="x-none" dirty="0"/>
              <a:t>                        "shard_num": 1000</a:t>
            </a:r>
            <a:endParaRPr lang="en-US" dirty="0"/>
          </a:p>
          <a:p>
            <a:pPr marL="0" indent="0">
              <a:buNone/>
            </a:pPr>
            <a:r>
              <a:rPr lang="x-none" dirty="0"/>
              <a:t>            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simple method to </a:t>
            </a:r>
            <a:r>
              <a:rPr lang="en-US" dirty="0" err="1" smtClean="0"/>
              <a:t>model&amp;optimize</a:t>
            </a:r>
            <a:r>
              <a:rPr lang="en-US" dirty="0" smtClean="0"/>
              <a:t> the stream preprocessing</a:t>
            </a:r>
          </a:p>
          <a:p>
            <a:r>
              <a:rPr lang="en-US" dirty="0" smtClean="0"/>
              <a:t>Gap between </a:t>
            </a:r>
            <a:r>
              <a:rPr lang="en-US" dirty="0" err="1" smtClean="0"/>
              <a:t>configuration&amp;realization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86</TotalTime>
  <Words>120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Droplet</vt:lpstr>
      <vt:lpstr>Modeling  Stream Preprocessing  with WebGME </vt:lpstr>
      <vt:lpstr>Key words</vt:lpstr>
      <vt:lpstr>metamodel</vt:lpstr>
      <vt:lpstr>states</vt:lpstr>
      <vt:lpstr>Stream producer</vt:lpstr>
      <vt:lpstr>Model instance</vt:lpstr>
      <vt:lpstr>network Optimization Interpreter</vt:lpstr>
      <vt:lpstr>output</vt:lpstr>
      <vt:lpstr>summary</vt:lpstr>
      <vt:lpstr>Q&amp;a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 Stream Preprocessing  with WebGME </dc:title>
  <dc:creator>Dustin Joe</dc:creator>
  <cp:lastModifiedBy>Dustin Joe</cp:lastModifiedBy>
  <cp:revision>5</cp:revision>
  <dcterms:created xsi:type="dcterms:W3CDTF">2015-12-06T17:27:15Z</dcterms:created>
  <dcterms:modified xsi:type="dcterms:W3CDTF">2015-12-06T18:53:43Z</dcterms:modified>
</cp:coreProperties>
</file>