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_winterN_profil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452"/>
            <a:ext cx="9144000" cy="27432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35000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34848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4568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2320" y="3429000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Frozen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9878" y="3429000"/>
            <a:ext cx="69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Thaw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348480" y="3613666"/>
            <a:ext cx="1591398" cy="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33886" y="3615452"/>
            <a:ext cx="711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181" y="3623826"/>
            <a:ext cx="1591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72564" y="3615452"/>
            <a:ext cx="1475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2014_winterN_profiles_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" y="774152"/>
            <a:ext cx="7958959" cy="2743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18348"/>
            <a:ext cx="587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Missisquoi</a:t>
            </a:r>
            <a:r>
              <a:rPr lang="en-US" dirty="0" smtClean="0"/>
              <a:t> Bay </a:t>
            </a:r>
            <a:r>
              <a:rPr lang="mr-IN" dirty="0" smtClean="0"/>
              <a:t>–</a:t>
            </a:r>
            <a:r>
              <a:rPr lang="en-US" dirty="0" smtClean="0"/>
              <a:t> Winter 2014 &amp; 2015 Comparison - Nitrogen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18151" y="69870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1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5_winterN_profil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2743200"/>
          </a:xfrm>
          <a:prstGeom prst="rect">
            <a:avLst/>
          </a:prstGeom>
        </p:spPr>
      </p:pic>
      <p:pic>
        <p:nvPicPr>
          <p:cNvPr id="9" name="Picture 8" descr="2015_winterN_profiles_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3840"/>
            <a:ext cx="91440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18348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Missisquoi</a:t>
            </a:r>
            <a:r>
              <a:rPr lang="en-US" dirty="0" smtClean="0"/>
              <a:t> Bay </a:t>
            </a:r>
            <a:r>
              <a:rPr lang="mr-IN" dirty="0" smtClean="0"/>
              <a:t>–</a:t>
            </a:r>
            <a:r>
              <a:rPr lang="en-US" dirty="0" smtClean="0"/>
              <a:t> each panel is a different sampling day; dashed lines are thaw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714988"/>
            <a:ext cx="167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Shelburne Pond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848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4568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2320" y="524748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Frozen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39878" y="524748"/>
            <a:ext cx="69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Thaw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>
            <a:off x="4348480" y="709414"/>
            <a:ext cx="1591398" cy="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33886" y="711200"/>
            <a:ext cx="711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4181" y="719574"/>
            <a:ext cx="1591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72564" y="711200"/>
            <a:ext cx="1475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4960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3491" y="74089"/>
            <a:ext cx="307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Same data over time and grouped by depth (D1 = top, D5 = bottom)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348"/>
            <a:ext cx="587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Missisquoi</a:t>
            </a:r>
            <a:r>
              <a:rPr lang="en-US" dirty="0" smtClean="0"/>
              <a:t> Bay </a:t>
            </a:r>
            <a:r>
              <a:rPr lang="mr-IN" dirty="0" smtClean="0"/>
              <a:t>–</a:t>
            </a:r>
            <a:r>
              <a:rPr lang="en-US" dirty="0" smtClean="0"/>
              <a:t> Winter 2014 &amp; 2015 Comparison - Nitrogen</a:t>
            </a:r>
            <a:endParaRPr lang="en-US" dirty="0"/>
          </a:p>
        </p:txBody>
      </p:sp>
      <p:pic>
        <p:nvPicPr>
          <p:cNvPr id="6" name="Picture 5" descr="2014_winterN_timeseri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" y="965200"/>
            <a:ext cx="4910667" cy="5892800"/>
          </a:xfrm>
          <a:prstGeom prst="rect">
            <a:avLst/>
          </a:prstGeom>
        </p:spPr>
      </p:pic>
      <p:pic>
        <p:nvPicPr>
          <p:cNvPr id="2" name="Picture 1" descr="2015_winterN_timeseries_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48" y="965200"/>
            <a:ext cx="4817533" cy="5781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5406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5_winterN_timeseri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965200"/>
            <a:ext cx="4817533" cy="5781040"/>
          </a:xfrm>
          <a:prstGeom prst="rect">
            <a:avLst/>
          </a:prstGeom>
        </p:spPr>
      </p:pic>
      <p:pic>
        <p:nvPicPr>
          <p:cNvPr id="5" name="Picture 4" descr="2015_winterN_timeseries_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66" y="965200"/>
            <a:ext cx="4817533" cy="5781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4960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Missisquoi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1840" y="63293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Shelburne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213360"/>
            <a:ext cx="75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data over time and grouped by depth (D1 = top, D5 = bottom)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Kincaid</dc:creator>
  <cp:lastModifiedBy>Dustin Kincaid</cp:lastModifiedBy>
  <cp:revision>8</cp:revision>
  <dcterms:created xsi:type="dcterms:W3CDTF">2018-06-29T18:53:44Z</dcterms:created>
  <dcterms:modified xsi:type="dcterms:W3CDTF">2018-07-04T17:32:04Z</dcterms:modified>
</cp:coreProperties>
</file>