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5" d="100"/>
          <a:sy n="125" d="100"/>
        </p:scale>
        <p:origin x="-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9254-BB35-7742-B6B6-8314049D96F5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2743200"/>
          </a:xfrm>
          <a:prstGeom prst="rect">
            <a:avLst/>
          </a:prstGeom>
        </p:spPr>
      </p:pic>
      <p:pic>
        <p:nvPicPr>
          <p:cNvPr id="9" name="Picture 8" descr="2015_winterN_profil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840"/>
            <a:ext cx="91440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8348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Missisquoi</a:t>
            </a:r>
            <a:r>
              <a:rPr lang="en-US" dirty="0" smtClean="0"/>
              <a:t> Bay </a:t>
            </a:r>
            <a:r>
              <a:rPr lang="mr-IN" dirty="0" smtClean="0"/>
              <a:t>–</a:t>
            </a:r>
            <a:r>
              <a:rPr lang="en-US" dirty="0" smtClean="0"/>
              <a:t> each panel is a different sampling day; dashed lines are thaw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714988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Shelburne Pond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84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56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2320" y="524748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Frozen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39878" y="524748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4348480" y="709414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33886" y="711200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181" y="719574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72564" y="711200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65200"/>
            <a:ext cx="4817533" cy="5781040"/>
          </a:xfrm>
          <a:prstGeom prst="rect">
            <a:avLst/>
          </a:prstGeom>
        </p:spPr>
      </p:pic>
      <p:pic>
        <p:nvPicPr>
          <p:cNvPr id="5" name="Picture 4" descr="2015_winterN_timeseri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6" y="965200"/>
            <a:ext cx="4817533" cy="578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Missisquoi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1840" y="6329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Shelburne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" y="213360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data over time and grouped by depth (D1 = top, D5 = bottom)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Kincaid</dc:creator>
  <cp:lastModifiedBy>Dustin Kincaid</cp:lastModifiedBy>
  <cp:revision>3</cp:revision>
  <dcterms:created xsi:type="dcterms:W3CDTF">2018-06-29T18:53:44Z</dcterms:created>
  <dcterms:modified xsi:type="dcterms:W3CDTF">2018-06-29T19:17:09Z</dcterms:modified>
</cp:coreProperties>
</file>