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8" r:id="rId5"/>
    <p:sldId id="256" r:id="rId6"/>
    <p:sldId id="259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/>
    <p:restoredTop sz="94682"/>
  </p:normalViewPr>
  <p:slideViewPr>
    <p:cSldViewPr snapToGrid="0" snapToObjects="1" showGuides="1">
      <p:cViewPr>
        <p:scale>
          <a:sx n="118" d="100"/>
          <a:sy n="118" d="100"/>
        </p:scale>
        <p:origin x="840" y="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4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2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F9254-BB35-7742-B6B6-8314049D96F5}" type="datetimeFigureOut">
              <a:rPr lang="en-US" smtClean="0"/>
              <a:t>12/20/18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8A18D-BC5B-9F47-BE33-35CCF9BE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5E832A-B677-2C4D-9C07-79642561FDBD}"/>
              </a:ext>
            </a:extLst>
          </p:cNvPr>
          <p:cNvSpPr txBox="1"/>
          <p:nvPr/>
        </p:nvSpPr>
        <p:spPr>
          <a:xfrm>
            <a:off x="0" y="118348"/>
            <a:ext cx="161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Missisquoi</a:t>
            </a:r>
            <a:r>
              <a:rPr lang="en-US" dirty="0"/>
              <a:t> Bay </a:t>
            </a:r>
          </a:p>
          <a:p>
            <a:r>
              <a:rPr lang="en-US" dirty="0"/>
              <a:t>Winter 2014</a:t>
            </a:r>
          </a:p>
        </p:txBody>
      </p:sp>
      <p:pic>
        <p:nvPicPr>
          <p:cNvPr id="24" name="Picture 23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40F877B1-7E74-CB47-8BF7-13866021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89" y="4011317"/>
            <a:ext cx="5295567" cy="1323892"/>
          </a:xfrm>
          <a:prstGeom prst="rect">
            <a:avLst/>
          </a:prstGeom>
        </p:spPr>
      </p:pic>
      <p:pic>
        <p:nvPicPr>
          <p:cNvPr id="26" name="Picture 25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F5F5845D-330B-E94B-84B1-7E958791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805" y="118348"/>
            <a:ext cx="3964523" cy="1323892"/>
          </a:xfrm>
          <a:prstGeom prst="rect">
            <a:avLst/>
          </a:prstGeom>
        </p:spPr>
      </p:pic>
      <p:pic>
        <p:nvPicPr>
          <p:cNvPr id="28" name="Picture 27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0960D878-63B3-A94F-BBE2-624192E8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806" y="1403861"/>
            <a:ext cx="3964523" cy="1323892"/>
          </a:xfrm>
          <a:prstGeom prst="rect">
            <a:avLst/>
          </a:prstGeom>
        </p:spPr>
      </p:pic>
      <p:pic>
        <p:nvPicPr>
          <p:cNvPr id="30" name="Picture 29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C6E1E832-4E9F-1541-B7B1-09DA6A6A7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789" y="2706614"/>
            <a:ext cx="5295567" cy="1323892"/>
          </a:xfrm>
          <a:prstGeom prst="rect">
            <a:avLst/>
          </a:prstGeom>
        </p:spPr>
      </p:pic>
      <p:pic>
        <p:nvPicPr>
          <p:cNvPr id="32" name="Picture 31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3BEE6DB9-B00E-C14D-888A-39188F2B7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790" y="5316020"/>
            <a:ext cx="4787482" cy="132389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471CFF-FC7D-384D-88AC-2352E8FE6F53}"/>
              </a:ext>
            </a:extLst>
          </p:cNvPr>
          <p:cNvCxnSpPr>
            <a:cxnSpLocks/>
          </p:cNvCxnSpPr>
          <p:nvPr/>
        </p:nvCxnSpPr>
        <p:spPr>
          <a:xfrm>
            <a:off x="5409591" y="118348"/>
            <a:ext cx="0" cy="652156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7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81170-82A0-5C46-8265-862D4B982C6A}"/>
              </a:ext>
            </a:extLst>
          </p:cNvPr>
          <p:cNvSpPr txBox="1"/>
          <p:nvPr/>
        </p:nvSpPr>
        <p:spPr>
          <a:xfrm>
            <a:off x="0" y="118348"/>
            <a:ext cx="1616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Missisquoi</a:t>
            </a:r>
            <a:r>
              <a:rPr lang="en-US" dirty="0"/>
              <a:t> Bay </a:t>
            </a:r>
          </a:p>
          <a:p>
            <a:r>
              <a:rPr lang="en-US" dirty="0"/>
              <a:t>Winter 2015</a:t>
            </a:r>
          </a:p>
        </p:txBody>
      </p:sp>
      <p:pic>
        <p:nvPicPr>
          <p:cNvPr id="4" name="Picture 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42F3A4F-CE58-3E44-9877-1DFC8F6F5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4206240"/>
            <a:ext cx="5303520" cy="1325880"/>
          </a:xfrm>
          <a:prstGeom prst="rect">
            <a:avLst/>
          </a:prstGeom>
        </p:spPr>
      </p:pic>
      <p:pic>
        <p:nvPicPr>
          <p:cNvPr id="6" name="Picture 5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8FE238EF-17F6-B14D-B925-97F488DC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968" y="228600"/>
            <a:ext cx="4645152" cy="1325880"/>
          </a:xfrm>
          <a:prstGeom prst="rect">
            <a:avLst/>
          </a:prstGeom>
        </p:spPr>
      </p:pic>
      <p:pic>
        <p:nvPicPr>
          <p:cNvPr id="8" name="Picture 7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B886222B-D094-084C-B6AB-1F389C713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968" y="1554480"/>
            <a:ext cx="4645152" cy="1325880"/>
          </a:xfrm>
          <a:prstGeom prst="rect">
            <a:avLst/>
          </a:prstGeom>
        </p:spPr>
      </p:pic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6B54704C-F8E7-0645-A250-E6E414C97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40" y="2880360"/>
            <a:ext cx="5303520" cy="1325880"/>
          </a:xfrm>
          <a:prstGeom prst="rect">
            <a:avLst/>
          </a:prstGeom>
        </p:spPr>
      </p:pic>
      <p:pic>
        <p:nvPicPr>
          <p:cNvPr id="12" name="Picture 11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D8C5995C-AF6D-934C-A6D1-EEC6CECBE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968" y="5532120"/>
            <a:ext cx="4645151" cy="132588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3FFC08-0D75-114B-B837-FE6E1D68620F}"/>
              </a:ext>
            </a:extLst>
          </p:cNvPr>
          <p:cNvCxnSpPr>
            <a:cxnSpLocks/>
          </p:cNvCxnSpPr>
          <p:nvPr/>
        </p:nvCxnSpPr>
        <p:spPr>
          <a:xfrm>
            <a:off x="4445988" y="118348"/>
            <a:ext cx="0" cy="652156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8FCA6-9132-A346-9BAE-A426C92FECD3}"/>
              </a:ext>
            </a:extLst>
          </p:cNvPr>
          <p:cNvCxnSpPr>
            <a:cxnSpLocks/>
          </p:cNvCxnSpPr>
          <p:nvPr/>
        </p:nvCxnSpPr>
        <p:spPr>
          <a:xfrm>
            <a:off x="5545446" y="142798"/>
            <a:ext cx="0" cy="652156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58C231-60E9-BE4C-8E5C-50BBE0890722}"/>
              </a:ext>
            </a:extLst>
          </p:cNvPr>
          <p:cNvCxnSpPr>
            <a:cxnSpLocks/>
          </p:cNvCxnSpPr>
          <p:nvPr/>
        </p:nvCxnSpPr>
        <p:spPr>
          <a:xfrm>
            <a:off x="6100617" y="142798"/>
            <a:ext cx="0" cy="6521564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04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DFB7E4-4832-DB4A-B9A7-D9F491EAFDCD}"/>
              </a:ext>
            </a:extLst>
          </p:cNvPr>
          <p:cNvSpPr txBox="1"/>
          <p:nvPr/>
        </p:nvSpPr>
        <p:spPr>
          <a:xfrm>
            <a:off x="0" y="118348"/>
            <a:ext cx="167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Shelburne Pond</a:t>
            </a:r>
          </a:p>
          <a:p>
            <a:r>
              <a:rPr lang="en-US" dirty="0"/>
              <a:t>Winter 2015</a:t>
            </a:r>
          </a:p>
        </p:txBody>
      </p:sp>
    </p:spTree>
    <p:extLst>
      <p:ext uri="{BB962C8B-B14F-4D97-AF65-F5344CB8AC3E}">
        <p14:creationId xmlns:p14="http://schemas.microsoft.com/office/powerpoint/2010/main" val="4759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5_winterN_profil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9452"/>
            <a:ext cx="9144000" cy="27432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350000" y="379833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348480" y="379833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345680" y="379833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52320" y="3429000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Frozen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9878" y="3429000"/>
            <a:ext cx="69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Thaw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4348480" y="3613666"/>
            <a:ext cx="1591398" cy="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633886" y="3615452"/>
            <a:ext cx="711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64181" y="3623826"/>
            <a:ext cx="1591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72564" y="3615452"/>
            <a:ext cx="1475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2014_winterN_profiles_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" y="774152"/>
            <a:ext cx="7958959" cy="2743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118348"/>
            <a:ext cx="587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Missisquoi</a:t>
            </a:r>
            <a:r>
              <a:rPr lang="en-US" dirty="0"/>
              <a:t> Bay </a:t>
            </a:r>
            <a:r>
              <a:rPr lang="mr-IN" dirty="0"/>
              <a:t>–</a:t>
            </a:r>
            <a:r>
              <a:rPr lang="en-US" dirty="0"/>
              <a:t> Winter 2014 &amp; 2015 Comparison - Nitrogen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318151" y="698702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1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015_winterN_profil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200"/>
            <a:ext cx="9144000" cy="2743200"/>
          </a:xfrm>
          <a:prstGeom prst="rect">
            <a:avLst/>
          </a:prstGeom>
        </p:spPr>
      </p:pic>
      <p:pic>
        <p:nvPicPr>
          <p:cNvPr id="9" name="Picture 8" descr="2015_winterN_profiles_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3840"/>
            <a:ext cx="91440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18348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Missisquoi</a:t>
            </a:r>
            <a:r>
              <a:rPr lang="en-US" dirty="0"/>
              <a:t> Bay </a:t>
            </a:r>
            <a:r>
              <a:rPr lang="mr-IN" dirty="0"/>
              <a:t>–</a:t>
            </a:r>
            <a:r>
              <a:rPr lang="en-US" dirty="0"/>
              <a:t> each panel is a different sampling day; dashed lines are thaw events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714988"/>
            <a:ext cx="167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Shelburne Pond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35000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34848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45680" y="894080"/>
            <a:ext cx="0" cy="27127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2320" y="524748"/>
            <a:ext cx="82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Frozen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39878" y="524748"/>
            <a:ext cx="69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Thaw</a:t>
            </a:r>
          </a:p>
        </p:txBody>
      </p:sp>
      <p:cxnSp>
        <p:nvCxnSpPr>
          <p:cNvPr id="21" name="Straight Arrow Connector 20"/>
          <p:cNvCxnSpPr>
            <a:stCxn id="17" idx="1"/>
          </p:cNvCxnSpPr>
          <p:nvPr/>
        </p:nvCxnSpPr>
        <p:spPr>
          <a:xfrm flipH="1">
            <a:off x="4348480" y="709414"/>
            <a:ext cx="1591398" cy="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633886" y="711200"/>
            <a:ext cx="7117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4181" y="719574"/>
            <a:ext cx="15913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872564" y="711200"/>
            <a:ext cx="1475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4960" y="62634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3491" y="74089"/>
            <a:ext cx="307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Same data over time and grouped by depth (D1 = top, D5 = bottom)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8348"/>
            <a:ext cx="587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Missisquoi</a:t>
            </a:r>
            <a:r>
              <a:rPr lang="en-US" dirty="0"/>
              <a:t> Bay </a:t>
            </a:r>
            <a:r>
              <a:rPr lang="mr-IN" dirty="0"/>
              <a:t>–</a:t>
            </a:r>
            <a:r>
              <a:rPr lang="en-US" dirty="0"/>
              <a:t> Winter 2014 &amp; 2015 Comparison - Nitrogen</a:t>
            </a:r>
          </a:p>
        </p:txBody>
      </p:sp>
      <p:pic>
        <p:nvPicPr>
          <p:cNvPr id="6" name="Picture 5" descr="2014_winterN_timeseri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" y="965200"/>
            <a:ext cx="4910667" cy="5892800"/>
          </a:xfrm>
          <a:prstGeom prst="rect">
            <a:avLst/>
          </a:prstGeom>
        </p:spPr>
      </p:pic>
      <p:pic>
        <p:nvPicPr>
          <p:cNvPr id="2" name="Picture 1" descr="2015_winterN_timeseries_m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748" y="965200"/>
            <a:ext cx="4817533" cy="5781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5406" y="62634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47079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5_winterN_timeseries_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965200"/>
            <a:ext cx="4817533" cy="5781040"/>
          </a:xfrm>
          <a:prstGeom prst="rect">
            <a:avLst/>
          </a:prstGeom>
        </p:spPr>
      </p:pic>
      <p:pic>
        <p:nvPicPr>
          <p:cNvPr id="5" name="Picture 4" descr="2015_winterN_timeseries_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66" y="965200"/>
            <a:ext cx="4817533" cy="5781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4960" y="62634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Missisquoi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31840" y="63293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Shelburne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13360"/>
            <a:ext cx="750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data over time and grouped by depth (D1 = top, D5 = bottom)</a:t>
            </a:r>
          </a:p>
        </p:txBody>
      </p:sp>
    </p:spTree>
    <p:extLst>
      <p:ext uri="{BB962C8B-B14F-4D97-AF65-F5344CB8AC3E}">
        <p14:creationId xmlns:p14="http://schemas.microsoft.com/office/powerpoint/2010/main" val="73066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92</Words>
  <Application>Microsoft Macintosh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Kincaid</dc:creator>
  <cp:lastModifiedBy>Microsoft Office User</cp:lastModifiedBy>
  <cp:revision>12</cp:revision>
  <dcterms:created xsi:type="dcterms:W3CDTF">2018-06-29T18:53:44Z</dcterms:created>
  <dcterms:modified xsi:type="dcterms:W3CDTF">2018-12-20T12:56:37Z</dcterms:modified>
</cp:coreProperties>
</file>