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sldIdLst>
    <p:sldId id="306" r:id="rId5"/>
    <p:sldId id="307" r:id="rId6"/>
    <p:sldId id="308" r:id="rId7"/>
    <p:sldId id="309" r:id="rId8"/>
    <p:sldId id="295" r:id="rId9"/>
    <p:sldId id="294" r:id="rId10"/>
    <p:sldId id="314" r:id="rId11"/>
    <p:sldId id="324" r:id="rId12"/>
    <p:sldId id="319" r:id="rId13"/>
    <p:sldId id="315" r:id="rId14"/>
    <p:sldId id="316" r:id="rId15"/>
    <p:sldId id="313" r:id="rId16"/>
    <p:sldId id="318" r:id="rId17"/>
    <p:sldId id="321" r:id="rId18"/>
    <p:sldId id="322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1BD2E-3A07-53B2-656C-1720CFECF1D0}" v="11" dt="2022-04-04T17:52:10.617"/>
    <p1510:client id="{2AF9D68B-C02F-4ADD-ACA1-5B39211E05CB}" v="4" dt="2022-04-04T22:19:02.720"/>
    <p1510:client id="{752783AC-0284-495E-823B-619C0E74C563}" v="131" dt="2022-04-04T22:29:15.302"/>
    <p1510:client id="{87CD54F1-4987-49A6-A5BC-F39C35198D8C}" v="104" dt="2022-04-05T03:29:52.554"/>
    <p1510:client id="{9826F63E-0BF4-4797-88BA-525B0A759A75}" v="6" dt="2022-04-05T03:36:15.559"/>
    <p1510:client id="{990D771B-1F00-4423-9F75-036C07EA1B1F}" v="3" dt="2022-04-04T22:19:10.199"/>
    <p1510:client id="{C3CAF20B-E921-4880-92F8-1FDA194A1226}" v="37" dt="2022-04-05T02:51:41.397"/>
    <p1510:client id="{DA51918C-07A3-440F-B9BA-70D9BE0710D2}" v="1153" dt="2022-04-05T02:54:02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>
        <p:guide orient="horz" pos="1392"/>
        <p:guide pos="7056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Dustin" userId="S::dnguyen13@luc.edu::f7966a06-0f99-49ee-b1d5-99d2676afdc1" providerId="AD" clId="Web-{F1B8C0F2-3861-48B7-A409-58F1D4469241}"/>
    <pc:docChg chg="modSld">
      <pc:chgData name="Nguyen, Dustin" userId="S::dnguyen13@luc.edu::f7966a06-0f99-49ee-b1d5-99d2676afdc1" providerId="AD" clId="Web-{F1B8C0F2-3861-48B7-A409-58F1D4469241}" dt="2022-04-04T04:29:19.359" v="20" actId="20577"/>
      <pc:docMkLst>
        <pc:docMk/>
      </pc:docMkLst>
      <pc:sldChg chg="modSp">
        <pc:chgData name="Nguyen, Dustin" userId="S::dnguyen13@luc.edu::f7966a06-0f99-49ee-b1d5-99d2676afdc1" providerId="AD" clId="Web-{F1B8C0F2-3861-48B7-A409-58F1D4469241}" dt="2022-04-04T04:28:05.453" v="17" actId="20577"/>
        <pc:sldMkLst>
          <pc:docMk/>
          <pc:sldMk cId="277827655" sldId="295"/>
        </pc:sldMkLst>
        <pc:spChg chg="mod">
          <ac:chgData name="Nguyen, Dustin" userId="S::dnguyen13@luc.edu::f7966a06-0f99-49ee-b1d5-99d2676afdc1" providerId="AD" clId="Web-{F1B8C0F2-3861-48B7-A409-58F1D4469241}" dt="2022-04-04T04:28:05.453" v="17" actId="20577"/>
          <ac:spMkLst>
            <pc:docMk/>
            <pc:sldMk cId="277827655" sldId="295"/>
            <ac:spMk id="4" creationId="{55E27C7C-4B68-4BBC-BF36-8959D8493E4A}"/>
          </ac:spMkLst>
        </pc:spChg>
      </pc:sldChg>
      <pc:sldChg chg="modSp">
        <pc:chgData name="Nguyen, Dustin" userId="S::dnguyen13@luc.edu::f7966a06-0f99-49ee-b1d5-99d2676afdc1" providerId="AD" clId="Web-{F1B8C0F2-3861-48B7-A409-58F1D4469241}" dt="2022-04-04T04:27:57.641" v="16" actId="20577"/>
        <pc:sldMkLst>
          <pc:docMk/>
          <pc:sldMk cId="365334912" sldId="308"/>
        </pc:sldMkLst>
        <pc:spChg chg="mod">
          <ac:chgData name="Nguyen, Dustin" userId="S::dnguyen13@luc.edu::f7966a06-0f99-49ee-b1d5-99d2676afdc1" providerId="AD" clId="Web-{F1B8C0F2-3861-48B7-A409-58F1D4469241}" dt="2022-04-04T04:26:56.922" v="2" actId="20577"/>
          <ac:spMkLst>
            <pc:docMk/>
            <pc:sldMk cId="365334912" sldId="308"/>
            <ac:spMk id="3" creationId="{0115FF41-AFA4-4D25-AB42-AB034F4B4FEC}"/>
          </ac:spMkLst>
        </pc:spChg>
        <pc:spChg chg="mod">
          <ac:chgData name="Nguyen, Dustin" userId="S::dnguyen13@luc.edu::f7966a06-0f99-49ee-b1d5-99d2676afdc1" providerId="AD" clId="Web-{F1B8C0F2-3861-48B7-A409-58F1D4469241}" dt="2022-04-04T04:27:57.641" v="16" actId="20577"/>
          <ac:spMkLst>
            <pc:docMk/>
            <pc:sldMk cId="365334912" sldId="308"/>
            <ac:spMk id="4" creationId="{B0881FA9-F3B0-4912-B0E1-352094195C30}"/>
          </ac:spMkLst>
        </pc:spChg>
      </pc:sldChg>
      <pc:sldChg chg="modSp">
        <pc:chgData name="Nguyen, Dustin" userId="S::dnguyen13@luc.edu::f7966a06-0f99-49ee-b1d5-99d2676afdc1" providerId="AD" clId="Web-{F1B8C0F2-3861-48B7-A409-58F1D4469241}" dt="2022-04-04T04:29:19.359" v="20" actId="20577"/>
        <pc:sldMkLst>
          <pc:docMk/>
          <pc:sldMk cId="2212045803" sldId="313"/>
        </pc:sldMkLst>
        <pc:spChg chg="mod">
          <ac:chgData name="Nguyen, Dustin" userId="S::dnguyen13@luc.edu::f7966a06-0f99-49ee-b1d5-99d2676afdc1" providerId="AD" clId="Web-{F1B8C0F2-3861-48B7-A409-58F1D4469241}" dt="2022-04-04T04:29:19.359" v="20" actId="20577"/>
          <ac:spMkLst>
            <pc:docMk/>
            <pc:sldMk cId="2212045803" sldId="313"/>
            <ac:spMk id="4" creationId="{55E27C7C-4B68-4BBC-BF36-8959D8493E4A}"/>
          </ac:spMkLst>
        </pc:spChg>
      </pc:sldChg>
      <pc:sldChg chg="modSp">
        <pc:chgData name="Nguyen, Dustin" userId="S::dnguyen13@luc.edu::f7966a06-0f99-49ee-b1d5-99d2676afdc1" providerId="AD" clId="Web-{F1B8C0F2-3861-48B7-A409-58F1D4469241}" dt="2022-04-04T04:29:06.843" v="18" actId="20577"/>
        <pc:sldMkLst>
          <pc:docMk/>
          <pc:sldMk cId="1964056965" sldId="316"/>
        </pc:sldMkLst>
        <pc:spChg chg="mod">
          <ac:chgData name="Nguyen, Dustin" userId="S::dnguyen13@luc.edu::f7966a06-0f99-49ee-b1d5-99d2676afdc1" providerId="AD" clId="Web-{F1B8C0F2-3861-48B7-A409-58F1D4469241}" dt="2022-04-04T04:29:06.843" v="18" actId="20577"/>
          <ac:spMkLst>
            <pc:docMk/>
            <pc:sldMk cId="1964056965" sldId="316"/>
            <ac:spMk id="4" creationId="{55E27C7C-4B68-4BBC-BF36-8959D8493E4A}"/>
          </ac:spMkLst>
        </pc:spChg>
      </pc:sldChg>
      <pc:sldChg chg="modSp">
        <pc:chgData name="Nguyen, Dustin" userId="S::dnguyen13@luc.edu::f7966a06-0f99-49ee-b1d5-99d2676afdc1" providerId="AD" clId="Web-{F1B8C0F2-3861-48B7-A409-58F1D4469241}" dt="2022-04-04T04:29:14.718" v="19" actId="20577"/>
        <pc:sldMkLst>
          <pc:docMk/>
          <pc:sldMk cId="203454543" sldId="318"/>
        </pc:sldMkLst>
        <pc:spChg chg="mod">
          <ac:chgData name="Nguyen, Dustin" userId="S::dnguyen13@luc.edu::f7966a06-0f99-49ee-b1d5-99d2676afdc1" providerId="AD" clId="Web-{F1B8C0F2-3861-48B7-A409-58F1D4469241}" dt="2022-04-04T04:29:14.718" v="19" actId="20577"/>
          <ac:spMkLst>
            <pc:docMk/>
            <pc:sldMk cId="203454543" sldId="318"/>
            <ac:spMk id="4" creationId="{55E27C7C-4B68-4BBC-BF36-8959D8493E4A}"/>
          </ac:spMkLst>
        </pc:spChg>
      </pc:sldChg>
    </pc:docChg>
  </pc:docChgLst>
  <pc:docChgLst>
    <pc:chgData name="Yang, Youa" userId="475e5bf9-ce57-414b-9d6b-1d9a20fa3da0" providerId="ADAL" clId="{DA51918C-07A3-440F-B9BA-70D9BE0710D2}"/>
    <pc:docChg chg="undo custSel addSld delSld modSld sldOrd">
      <pc:chgData name="Yang, Youa" userId="475e5bf9-ce57-414b-9d6b-1d9a20fa3da0" providerId="ADAL" clId="{DA51918C-07A3-440F-B9BA-70D9BE0710D2}" dt="2022-04-05T04:34:00.712" v="2214" actId="20577"/>
      <pc:docMkLst>
        <pc:docMk/>
      </pc:docMkLst>
      <pc:sldChg chg="addSp delSp modSp mod setBg">
        <pc:chgData name="Yang, Youa" userId="475e5bf9-ce57-414b-9d6b-1d9a20fa3da0" providerId="ADAL" clId="{DA51918C-07A3-440F-B9BA-70D9BE0710D2}" dt="2022-04-05T04:32:26.605" v="2190" actId="1076"/>
        <pc:sldMkLst>
          <pc:docMk/>
          <pc:sldMk cId="783914445" sldId="294"/>
        </pc:sldMkLst>
        <pc:spChg chg="add del mod">
          <ac:chgData name="Yang, Youa" userId="475e5bf9-ce57-414b-9d6b-1d9a20fa3da0" providerId="ADAL" clId="{DA51918C-07A3-440F-B9BA-70D9BE0710D2}" dt="2022-04-04T01:31:36.135" v="5" actId="22"/>
          <ac:spMkLst>
            <pc:docMk/>
            <pc:sldMk cId="783914445" sldId="294"/>
            <ac:spMk id="3" creationId="{B9986449-BFEC-4DA1-9B72-560E024F04F8}"/>
          </ac:spMkLst>
        </pc:spChg>
        <pc:spChg chg="del mod">
          <ac:chgData name="Yang, Youa" userId="475e5bf9-ce57-414b-9d6b-1d9a20fa3da0" providerId="ADAL" clId="{DA51918C-07A3-440F-B9BA-70D9BE0710D2}" dt="2022-04-04T01:32:10.772" v="13" actId="478"/>
          <ac:spMkLst>
            <pc:docMk/>
            <pc:sldMk cId="783914445" sldId="294"/>
            <ac:spMk id="4" creationId="{55E27C7C-4B68-4BBC-BF36-8959D8493E4A}"/>
          </ac:spMkLst>
        </pc:spChg>
        <pc:spChg chg="mod ord">
          <ac:chgData name="Yang, Youa" userId="475e5bf9-ce57-414b-9d6b-1d9a20fa3da0" providerId="ADAL" clId="{DA51918C-07A3-440F-B9BA-70D9BE0710D2}" dt="2022-04-04T01:35:50.237" v="28" actId="26606"/>
          <ac:spMkLst>
            <pc:docMk/>
            <pc:sldMk cId="783914445" sldId="294"/>
            <ac:spMk id="9" creationId="{4FC290B8-BF94-4636-BFAB-9FD67F4AAC6D}"/>
          </ac:spMkLst>
        </pc:spChg>
        <pc:spChg chg="add del mod">
          <ac:chgData name="Yang, Youa" userId="475e5bf9-ce57-414b-9d6b-1d9a20fa3da0" providerId="ADAL" clId="{DA51918C-07A3-440F-B9BA-70D9BE0710D2}" dt="2022-04-04T01:32:15.930" v="14" actId="478"/>
          <ac:spMkLst>
            <pc:docMk/>
            <pc:sldMk cId="783914445" sldId="294"/>
            <ac:spMk id="10" creationId="{BD74A650-5391-4607-816B-C1C6CE213981}"/>
          </ac:spMkLst>
        </pc:spChg>
        <pc:spChg chg="add del">
          <ac:chgData name="Yang, Youa" userId="475e5bf9-ce57-414b-9d6b-1d9a20fa3da0" providerId="ADAL" clId="{DA51918C-07A3-440F-B9BA-70D9BE0710D2}" dt="2022-04-04T01:31:45.845" v="9" actId="26606"/>
          <ac:spMkLst>
            <pc:docMk/>
            <pc:sldMk cId="783914445" sldId="294"/>
            <ac:spMk id="13" creationId="{AAE3F6B4-2D7B-5CDF-80D8-C39051F99960}"/>
          </ac:spMkLst>
        </pc:spChg>
        <pc:spChg chg="add del">
          <ac:chgData name="Yang, Youa" userId="475e5bf9-ce57-414b-9d6b-1d9a20fa3da0" providerId="ADAL" clId="{DA51918C-07A3-440F-B9BA-70D9BE0710D2}" dt="2022-04-04T01:31:44.238" v="7" actId="26606"/>
          <ac:spMkLst>
            <pc:docMk/>
            <pc:sldMk cId="783914445" sldId="294"/>
            <ac:spMk id="16" creationId="{158B3569-73B2-4D05-8E95-886A6EE17F1F}"/>
          </ac:spMkLst>
        </pc:spChg>
        <pc:spChg chg="add del mod">
          <ac:chgData name="Yang, Youa" userId="475e5bf9-ce57-414b-9d6b-1d9a20fa3da0" providerId="ADAL" clId="{DA51918C-07A3-440F-B9BA-70D9BE0710D2}" dt="2022-04-04T01:35:16.292" v="21" actId="22"/>
          <ac:spMkLst>
            <pc:docMk/>
            <pc:sldMk cId="783914445" sldId="294"/>
            <ac:spMk id="17" creationId="{E231324F-2B43-47C3-ACA4-DC339E190D53}"/>
          </ac:spMkLst>
        </pc:spChg>
        <pc:spChg chg="add del">
          <ac:chgData name="Yang, Youa" userId="475e5bf9-ce57-414b-9d6b-1d9a20fa3da0" providerId="ADAL" clId="{DA51918C-07A3-440F-B9BA-70D9BE0710D2}" dt="2022-04-04T01:31:44.238" v="7" actId="26606"/>
          <ac:spMkLst>
            <pc:docMk/>
            <pc:sldMk cId="783914445" sldId="294"/>
            <ac:spMk id="18" creationId="{B71758F4-3F46-45DA-8AC5-4E508DA080BA}"/>
          </ac:spMkLst>
        </pc:spChg>
        <pc:spChg chg="add del">
          <ac:chgData name="Yang, Youa" userId="475e5bf9-ce57-414b-9d6b-1d9a20fa3da0" providerId="ADAL" clId="{DA51918C-07A3-440F-B9BA-70D9BE0710D2}" dt="2022-04-04T01:31:44.238" v="7" actId="26606"/>
          <ac:spMkLst>
            <pc:docMk/>
            <pc:sldMk cId="783914445" sldId="294"/>
            <ac:spMk id="22" creationId="{8D61482F-F3C5-4D66-8C5D-C6BBE3E1275C}"/>
          </ac:spMkLst>
        </pc:spChg>
        <pc:spChg chg="add del">
          <ac:chgData name="Yang, Youa" userId="475e5bf9-ce57-414b-9d6b-1d9a20fa3da0" providerId="ADAL" clId="{DA51918C-07A3-440F-B9BA-70D9BE0710D2}" dt="2022-04-04T01:31:45.845" v="9" actId="26606"/>
          <ac:spMkLst>
            <pc:docMk/>
            <pc:sldMk cId="783914445" sldId="294"/>
            <ac:spMk id="24" creationId="{1453BF6C-B012-48B7-B4E8-6D7AC7C27D02}"/>
          </ac:spMkLst>
        </pc:spChg>
        <pc:spChg chg="add del">
          <ac:chgData name="Yang, Youa" userId="475e5bf9-ce57-414b-9d6b-1d9a20fa3da0" providerId="ADAL" clId="{DA51918C-07A3-440F-B9BA-70D9BE0710D2}" dt="2022-04-04T01:31:45.845" v="9" actId="26606"/>
          <ac:spMkLst>
            <pc:docMk/>
            <pc:sldMk cId="783914445" sldId="294"/>
            <ac:spMk id="25" creationId="{8D1AA55E-40D5-461B-A5A8-4AE8AAB71B08}"/>
          </ac:spMkLst>
        </pc:spChg>
        <pc:spChg chg="add del">
          <ac:chgData name="Yang, Youa" userId="475e5bf9-ce57-414b-9d6b-1d9a20fa3da0" providerId="ADAL" clId="{DA51918C-07A3-440F-B9BA-70D9BE0710D2}" dt="2022-04-04T01:31:45.845" v="9" actId="26606"/>
          <ac:spMkLst>
            <pc:docMk/>
            <pc:sldMk cId="783914445" sldId="294"/>
            <ac:spMk id="27" creationId="{6CB927A4-E432-4310-9CD5-E89FF5063179}"/>
          </ac:spMkLst>
        </pc:spChg>
        <pc:spChg chg="add del">
          <ac:chgData name="Yang, Youa" userId="475e5bf9-ce57-414b-9d6b-1d9a20fa3da0" providerId="ADAL" clId="{DA51918C-07A3-440F-B9BA-70D9BE0710D2}" dt="2022-04-04T01:31:45.845" v="9" actId="26606"/>
          <ac:spMkLst>
            <pc:docMk/>
            <pc:sldMk cId="783914445" sldId="294"/>
            <ac:spMk id="28" creationId="{E3020543-B24B-4EC4-8FFC-8DD88EEA91A8}"/>
          </ac:spMkLst>
        </pc:spChg>
        <pc:spChg chg="add del">
          <ac:chgData name="Yang, Youa" userId="475e5bf9-ce57-414b-9d6b-1d9a20fa3da0" providerId="ADAL" clId="{DA51918C-07A3-440F-B9BA-70D9BE0710D2}" dt="2022-04-04T01:31:54.599" v="11" actId="26606"/>
          <ac:spMkLst>
            <pc:docMk/>
            <pc:sldMk cId="783914445" sldId="294"/>
            <ac:spMk id="31" creationId="{158B3569-73B2-4D05-8E95-886A6EE17F1F}"/>
          </ac:spMkLst>
        </pc:spChg>
        <pc:spChg chg="add del">
          <ac:chgData name="Yang, Youa" userId="475e5bf9-ce57-414b-9d6b-1d9a20fa3da0" providerId="ADAL" clId="{DA51918C-07A3-440F-B9BA-70D9BE0710D2}" dt="2022-04-04T01:31:54.599" v="11" actId="26606"/>
          <ac:spMkLst>
            <pc:docMk/>
            <pc:sldMk cId="783914445" sldId="294"/>
            <ac:spMk id="32" creationId="{B71758F4-3F46-45DA-8AC5-4E508DA080BA}"/>
          </ac:spMkLst>
        </pc:spChg>
        <pc:spChg chg="add del">
          <ac:chgData name="Yang, Youa" userId="475e5bf9-ce57-414b-9d6b-1d9a20fa3da0" providerId="ADAL" clId="{DA51918C-07A3-440F-B9BA-70D9BE0710D2}" dt="2022-04-04T01:31:54.599" v="11" actId="26606"/>
          <ac:spMkLst>
            <pc:docMk/>
            <pc:sldMk cId="783914445" sldId="294"/>
            <ac:spMk id="34" creationId="{8D61482F-F3C5-4D66-8C5D-C6BBE3E1275C}"/>
          </ac:spMkLst>
        </pc:spChg>
        <pc:spChg chg="add del">
          <ac:chgData name="Yang, Youa" userId="475e5bf9-ce57-414b-9d6b-1d9a20fa3da0" providerId="ADAL" clId="{DA51918C-07A3-440F-B9BA-70D9BE0710D2}" dt="2022-04-04T01:32:57.721" v="15" actId="26606"/>
          <ac:spMkLst>
            <pc:docMk/>
            <pc:sldMk cId="783914445" sldId="294"/>
            <ac:spMk id="37" creationId="{DCE1AED4-C7FF-4468-BF54-4470A0A3E283}"/>
          </ac:spMkLst>
        </pc:spChg>
        <pc:spChg chg="add del">
          <ac:chgData name="Yang, Youa" userId="475e5bf9-ce57-414b-9d6b-1d9a20fa3da0" providerId="ADAL" clId="{DA51918C-07A3-440F-B9BA-70D9BE0710D2}" dt="2022-04-04T01:32:57.721" v="15" actId="26606"/>
          <ac:spMkLst>
            <pc:docMk/>
            <pc:sldMk cId="783914445" sldId="294"/>
            <ac:spMk id="38" creationId="{BDE94FAB-AA60-43B4-A2C3-3A940B9A951A}"/>
          </ac:spMkLst>
        </pc:spChg>
        <pc:spChg chg="add del">
          <ac:chgData name="Yang, Youa" userId="475e5bf9-ce57-414b-9d6b-1d9a20fa3da0" providerId="ADAL" clId="{DA51918C-07A3-440F-B9BA-70D9BE0710D2}" dt="2022-04-04T01:33:14.395" v="16" actId="22"/>
          <ac:spMkLst>
            <pc:docMk/>
            <pc:sldMk cId="783914445" sldId="294"/>
            <ac:spMk id="42" creationId="{8C6EC806-1057-B49E-1AF2-EE860A2FCFB0}"/>
          </ac:spMkLst>
        </pc:spChg>
        <pc:spChg chg="add del">
          <ac:chgData name="Yang, Youa" userId="475e5bf9-ce57-414b-9d6b-1d9a20fa3da0" providerId="ADAL" clId="{DA51918C-07A3-440F-B9BA-70D9BE0710D2}" dt="2022-04-04T01:35:50.237" v="28" actId="26606"/>
          <ac:spMkLst>
            <pc:docMk/>
            <pc:sldMk cId="783914445" sldId="294"/>
            <ac:spMk id="45" creationId="{A2679492-7988-4050-9056-542444452411}"/>
          </ac:spMkLst>
        </pc:spChg>
        <pc:spChg chg="add del">
          <ac:chgData name="Yang, Youa" userId="475e5bf9-ce57-414b-9d6b-1d9a20fa3da0" providerId="ADAL" clId="{DA51918C-07A3-440F-B9BA-70D9BE0710D2}" dt="2022-04-04T01:35:50.237" v="28" actId="26606"/>
          <ac:spMkLst>
            <pc:docMk/>
            <pc:sldMk cId="783914445" sldId="294"/>
            <ac:spMk id="47" creationId="{B091B163-7D61-4891-ABCF-5C13D9C418D0}"/>
          </ac:spMkLst>
        </pc:spChg>
        <pc:spChg chg="add del">
          <ac:chgData name="Yang, Youa" userId="475e5bf9-ce57-414b-9d6b-1d9a20fa3da0" providerId="ADAL" clId="{DA51918C-07A3-440F-B9BA-70D9BE0710D2}" dt="2022-04-04T01:35:46.664" v="25" actId="26606"/>
          <ac:spMkLst>
            <pc:docMk/>
            <pc:sldMk cId="783914445" sldId="294"/>
            <ac:spMk id="53" creationId="{B78BA6B4-0D2F-9F4D-1287-D8956A165979}"/>
          </ac:spMkLst>
        </pc:spChg>
        <pc:spChg chg="add del">
          <ac:chgData name="Yang, Youa" userId="475e5bf9-ce57-414b-9d6b-1d9a20fa3da0" providerId="ADAL" clId="{DA51918C-07A3-440F-B9BA-70D9BE0710D2}" dt="2022-04-04T01:35:46.664" v="25" actId="26606"/>
          <ac:spMkLst>
            <pc:docMk/>
            <pc:sldMk cId="783914445" sldId="294"/>
            <ac:spMk id="56" creationId="{330C0765-5A38-4A34-880C-9CC4C2E14FBA}"/>
          </ac:spMkLst>
        </pc:spChg>
        <pc:spChg chg="add del">
          <ac:chgData name="Yang, Youa" userId="475e5bf9-ce57-414b-9d6b-1d9a20fa3da0" providerId="ADAL" clId="{DA51918C-07A3-440F-B9BA-70D9BE0710D2}" dt="2022-04-04T01:35:46.664" v="25" actId="26606"/>
          <ac:spMkLst>
            <pc:docMk/>
            <pc:sldMk cId="783914445" sldId="294"/>
            <ac:spMk id="58" creationId="{B7DA268A-F88C-4936-8401-97C8C9861089}"/>
          </ac:spMkLst>
        </pc:spChg>
        <pc:spChg chg="add del">
          <ac:chgData name="Yang, Youa" userId="475e5bf9-ce57-414b-9d6b-1d9a20fa3da0" providerId="ADAL" clId="{DA51918C-07A3-440F-B9BA-70D9BE0710D2}" dt="2022-04-04T01:35:46.664" v="25" actId="26606"/>
          <ac:spMkLst>
            <pc:docMk/>
            <pc:sldMk cId="783914445" sldId="294"/>
            <ac:spMk id="60" creationId="{2E48EAB8-CD1C-4BF5-A92C-BA11919E6EDF}"/>
          </ac:spMkLst>
        </pc:spChg>
        <pc:spChg chg="add del">
          <ac:chgData name="Yang, Youa" userId="475e5bf9-ce57-414b-9d6b-1d9a20fa3da0" providerId="ADAL" clId="{DA51918C-07A3-440F-B9BA-70D9BE0710D2}" dt="2022-04-04T01:35:46.664" v="25" actId="26606"/>
          <ac:spMkLst>
            <pc:docMk/>
            <pc:sldMk cId="783914445" sldId="294"/>
            <ac:spMk id="62" creationId="{F66F957D-AE64-4187-90D7-B24F1CC27F61}"/>
          </ac:spMkLst>
        </pc:spChg>
        <pc:spChg chg="add del">
          <ac:chgData name="Yang, Youa" userId="475e5bf9-ce57-414b-9d6b-1d9a20fa3da0" providerId="ADAL" clId="{DA51918C-07A3-440F-B9BA-70D9BE0710D2}" dt="2022-04-04T01:35:50.231" v="27" actId="26606"/>
          <ac:spMkLst>
            <pc:docMk/>
            <pc:sldMk cId="783914445" sldId="294"/>
            <ac:spMk id="66" creationId="{158B3569-73B2-4D05-8E95-886A6EE17F1F}"/>
          </ac:spMkLst>
        </pc:spChg>
        <pc:spChg chg="add del">
          <ac:chgData name="Yang, Youa" userId="475e5bf9-ce57-414b-9d6b-1d9a20fa3da0" providerId="ADAL" clId="{DA51918C-07A3-440F-B9BA-70D9BE0710D2}" dt="2022-04-05T02:28:03.673" v="799" actId="26606"/>
          <ac:spMkLst>
            <pc:docMk/>
            <pc:sldMk cId="783914445" sldId="294"/>
            <ac:spMk id="69" creationId="{A2679492-7988-4050-9056-542444452411}"/>
          </ac:spMkLst>
        </pc:spChg>
        <pc:spChg chg="add del">
          <ac:chgData name="Yang, Youa" userId="475e5bf9-ce57-414b-9d6b-1d9a20fa3da0" providerId="ADAL" clId="{DA51918C-07A3-440F-B9BA-70D9BE0710D2}" dt="2022-04-05T02:28:03.673" v="799" actId="26606"/>
          <ac:spMkLst>
            <pc:docMk/>
            <pc:sldMk cId="783914445" sldId="294"/>
            <ac:spMk id="70" creationId="{B091B163-7D61-4891-ABCF-5C13D9C418D0}"/>
          </ac:spMkLst>
        </pc:spChg>
        <pc:spChg chg="add mod">
          <ac:chgData name="Yang, Youa" userId="475e5bf9-ce57-414b-9d6b-1d9a20fa3da0" providerId="ADAL" clId="{DA51918C-07A3-440F-B9BA-70D9BE0710D2}" dt="2022-04-05T04:32:26.605" v="2190" actId="1076"/>
          <ac:spMkLst>
            <pc:docMk/>
            <pc:sldMk cId="783914445" sldId="294"/>
            <ac:spMk id="71" creationId="{84219011-0C01-1133-FB34-09AED9ABFBF3}"/>
          </ac:spMkLst>
        </pc:spChg>
        <pc:spChg chg="add">
          <ac:chgData name="Yang, Youa" userId="475e5bf9-ce57-414b-9d6b-1d9a20fa3da0" providerId="ADAL" clId="{DA51918C-07A3-440F-B9BA-70D9BE0710D2}" dt="2022-04-05T02:28:03.673" v="799" actId="26606"/>
          <ac:spMkLst>
            <pc:docMk/>
            <pc:sldMk cId="783914445" sldId="294"/>
            <ac:spMk id="77" creationId="{A2679492-7988-4050-9056-542444452411}"/>
          </ac:spMkLst>
        </pc:spChg>
        <pc:spChg chg="add">
          <ac:chgData name="Yang, Youa" userId="475e5bf9-ce57-414b-9d6b-1d9a20fa3da0" providerId="ADAL" clId="{DA51918C-07A3-440F-B9BA-70D9BE0710D2}" dt="2022-04-05T02:28:03.673" v="799" actId="26606"/>
          <ac:spMkLst>
            <pc:docMk/>
            <pc:sldMk cId="783914445" sldId="294"/>
            <ac:spMk id="79" creationId="{B091B163-7D61-4891-ABCF-5C13D9C418D0}"/>
          </ac:spMkLst>
        </pc:spChg>
        <pc:graphicFrameChg chg="del mod">
          <ac:chgData name="Yang, Youa" userId="475e5bf9-ce57-414b-9d6b-1d9a20fa3da0" providerId="ADAL" clId="{DA51918C-07A3-440F-B9BA-70D9BE0710D2}" dt="2022-04-04T01:31:29.153" v="4" actId="478"/>
          <ac:graphicFrameMkLst>
            <pc:docMk/>
            <pc:sldMk cId="783914445" sldId="294"/>
            <ac:graphicFrameMk id="8" creationId="{314209B2-7DC1-4F18-AD3E-91CE29A6776E}"/>
          </ac:graphicFrameMkLst>
        </pc:graphicFrameChg>
        <pc:picChg chg="add mod ord">
          <ac:chgData name="Yang, Youa" userId="475e5bf9-ce57-414b-9d6b-1d9a20fa3da0" providerId="ADAL" clId="{DA51918C-07A3-440F-B9BA-70D9BE0710D2}" dt="2022-04-05T02:28:03.673" v="799" actId="26606"/>
          <ac:picMkLst>
            <pc:docMk/>
            <pc:sldMk cId="783914445" sldId="294"/>
            <ac:picMk id="6" creationId="{95A3E58A-DD0E-4171-AE8E-9E95E9AF61A3}"/>
          </ac:picMkLst>
        </pc:picChg>
        <pc:picChg chg="add del mod ord">
          <ac:chgData name="Yang, Youa" userId="475e5bf9-ce57-414b-9d6b-1d9a20fa3da0" providerId="ADAL" clId="{DA51918C-07A3-440F-B9BA-70D9BE0710D2}" dt="2022-04-04T01:33:37.812" v="20" actId="478"/>
          <ac:picMkLst>
            <pc:docMk/>
            <pc:sldMk cId="783914445" sldId="294"/>
            <ac:picMk id="12" creationId="{7287795A-B684-47F2-8505-8200F59F7B6F}"/>
          </ac:picMkLst>
        </pc:picChg>
        <pc:picChg chg="add del mod ord">
          <ac:chgData name="Yang, Youa" userId="475e5bf9-ce57-414b-9d6b-1d9a20fa3da0" providerId="ADAL" clId="{DA51918C-07A3-440F-B9BA-70D9BE0710D2}" dt="2022-04-04T01:39:11.331" v="382" actId="478"/>
          <ac:picMkLst>
            <pc:docMk/>
            <pc:sldMk cId="783914445" sldId="294"/>
            <ac:picMk id="21" creationId="{7A0236B0-DB10-4CB3-B1E3-DEC1313B2440}"/>
          </ac:picMkLst>
        </pc:picChg>
        <pc:picChg chg="add mod ord">
          <ac:chgData name="Yang, Youa" userId="475e5bf9-ce57-414b-9d6b-1d9a20fa3da0" providerId="ADAL" clId="{DA51918C-07A3-440F-B9BA-70D9BE0710D2}" dt="2022-04-05T02:28:03.673" v="799" actId="26606"/>
          <ac:picMkLst>
            <pc:docMk/>
            <pc:sldMk cId="783914445" sldId="294"/>
            <ac:picMk id="29" creationId="{6BD21CA6-CE03-42A4-8760-11C8665D9217}"/>
          </ac:picMkLst>
        </pc:picChg>
        <pc:cxnChg chg="add del">
          <ac:chgData name="Yang, Youa" userId="475e5bf9-ce57-414b-9d6b-1d9a20fa3da0" providerId="ADAL" clId="{DA51918C-07A3-440F-B9BA-70D9BE0710D2}" dt="2022-04-04T01:31:44.238" v="7" actId="26606"/>
          <ac:cxnSpMkLst>
            <pc:docMk/>
            <pc:sldMk cId="783914445" sldId="294"/>
            <ac:cxnSpMk id="14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31:44.238" v="7" actId="26606"/>
          <ac:cxnSpMkLst>
            <pc:docMk/>
            <pc:sldMk cId="783914445" sldId="294"/>
            <ac:cxnSpMk id="20" creationId="{56020367-4FD5-4596-8E10-C5F095CD8DBF}"/>
          </ac:cxnSpMkLst>
        </pc:cxnChg>
        <pc:cxnChg chg="add del">
          <ac:chgData name="Yang, Youa" userId="475e5bf9-ce57-414b-9d6b-1d9a20fa3da0" providerId="ADAL" clId="{DA51918C-07A3-440F-B9BA-70D9BE0710D2}" dt="2022-04-04T01:31:45.845" v="9" actId="26606"/>
          <ac:cxnSpMkLst>
            <pc:docMk/>
            <pc:sldMk cId="783914445" sldId="294"/>
            <ac:cxnSpMk id="26" creationId="{C49DA8F6-BCC1-4447-B54C-57856834B94B}"/>
          </ac:cxnSpMkLst>
        </pc:cxnChg>
        <pc:cxnChg chg="add del">
          <ac:chgData name="Yang, Youa" userId="475e5bf9-ce57-414b-9d6b-1d9a20fa3da0" providerId="ADAL" clId="{DA51918C-07A3-440F-B9BA-70D9BE0710D2}" dt="2022-04-04T01:31:54.599" v="11" actId="26606"/>
          <ac:cxnSpMkLst>
            <pc:docMk/>
            <pc:sldMk cId="783914445" sldId="294"/>
            <ac:cxnSpMk id="30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31:54.599" v="11" actId="26606"/>
          <ac:cxnSpMkLst>
            <pc:docMk/>
            <pc:sldMk cId="783914445" sldId="294"/>
            <ac:cxnSpMk id="33" creationId="{56020367-4FD5-4596-8E10-C5F095CD8DBF}"/>
          </ac:cxnSpMkLst>
        </pc:cxnChg>
        <pc:cxnChg chg="add del">
          <ac:chgData name="Yang, Youa" userId="475e5bf9-ce57-414b-9d6b-1d9a20fa3da0" providerId="ADAL" clId="{DA51918C-07A3-440F-B9BA-70D9BE0710D2}" dt="2022-04-04T01:32:57.721" v="15" actId="26606"/>
          <ac:cxnSpMkLst>
            <pc:docMk/>
            <pc:sldMk cId="783914445" sldId="294"/>
            <ac:cxnSpMk id="36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35:50.237" v="28" actId="26606"/>
          <ac:cxnSpMkLst>
            <pc:docMk/>
            <pc:sldMk cId="783914445" sldId="294"/>
            <ac:cxnSpMk id="49" creationId="{C49DA8F6-BCC1-4447-B54C-57856834B94B}"/>
          </ac:cxnSpMkLst>
        </pc:cxnChg>
        <pc:cxnChg chg="add del">
          <ac:chgData name="Yang, Youa" userId="475e5bf9-ce57-414b-9d6b-1d9a20fa3da0" providerId="ADAL" clId="{DA51918C-07A3-440F-B9BA-70D9BE0710D2}" dt="2022-04-04T01:35:50.231" v="27" actId="26606"/>
          <ac:cxnSpMkLst>
            <pc:docMk/>
            <pc:sldMk cId="783914445" sldId="294"/>
            <ac:cxnSpMk id="54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35:46.664" v="25" actId="26606"/>
          <ac:cxnSpMkLst>
            <pc:docMk/>
            <pc:sldMk cId="783914445" sldId="294"/>
            <ac:cxnSpMk id="64" creationId="{C49DA8F6-BCC1-4447-B54C-57856834B94B}"/>
          </ac:cxnSpMkLst>
        </pc:cxnChg>
        <pc:cxnChg chg="add del">
          <ac:chgData name="Yang, Youa" userId="475e5bf9-ce57-414b-9d6b-1d9a20fa3da0" providerId="ADAL" clId="{DA51918C-07A3-440F-B9BA-70D9BE0710D2}" dt="2022-04-04T01:35:50.231" v="27" actId="26606"/>
          <ac:cxnSpMkLst>
            <pc:docMk/>
            <pc:sldMk cId="783914445" sldId="294"/>
            <ac:cxnSpMk id="67" creationId="{56020367-4FD5-4596-8E10-C5F095CD8DBF}"/>
          </ac:cxnSpMkLst>
        </pc:cxnChg>
        <pc:cxnChg chg="add del">
          <ac:chgData name="Yang, Youa" userId="475e5bf9-ce57-414b-9d6b-1d9a20fa3da0" providerId="ADAL" clId="{DA51918C-07A3-440F-B9BA-70D9BE0710D2}" dt="2022-04-05T02:28:03.673" v="799" actId="26606"/>
          <ac:cxnSpMkLst>
            <pc:docMk/>
            <pc:sldMk cId="783914445" sldId="294"/>
            <ac:cxnSpMk id="72" creationId="{C49DA8F6-BCC1-4447-B54C-57856834B94B}"/>
          </ac:cxnSpMkLst>
        </pc:cxnChg>
        <pc:cxnChg chg="add">
          <ac:chgData name="Yang, Youa" userId="475e5bf9-ce57-414b-9d6b-1d9a20fa3da0" providerId="ADAL" clId="{DA51918C-07A3-440F-B9BA-70D9BE0710D2}" dt="2022-04-05T02:28:03.673" v="799" actId="26606"/>
          <ac:cxnSpMkLst>
            <pc:docMk/>
            <pc:sldMk cId="783914445" sldId="294"/>
            <ac:cxnSpMk id="81" creationId="{C49DA8F6-BCC1-4447-B54C-57856834B94B}"/>
          </ac:cxnSpMkLst>
        </pc:cxnChg>
      </pc:sldChg>
      <pc:sldChg chg="addSp delSp modSp mod ord">
        <pc:chgData name="Yang, Youa" userId="475e5bf9-ce57-414b-9d6b-1d9a20fa3da0" providerId="ADAL" clId="{DA51918C-07A3-440F-B9BA-70D9BE0710D2}" dt="2022-04-04T01:58:05.002" v="589" actId="1076"/>
        <pc:sldMkLst>
          <pc:docMk/>
          <pc:sldMk cId="277827655" sldId="295"/>
        </pc:sldMkLst>
        <pc:spChg chg="mod">
          <ac:chgData name="Yang, Youa" userId="475e5bf9-ce57-414b-9d6b-1d9a20fa3da0" providerId="ADAL" clId="{DA51918C-07A3-440F-B9BA-70D9BE0710D2}" dt="2022-04-04T01:56:07.654" v="583" actId="20577"/>
          <ac:spMkLst>
            <pc:docMk/>
            <pc:sldMk cId="277827655" sldId="295"/>
            <ac:spMk id="4" creationId="{55E27C7C-4B68-4BBC-BF36-8959D8493E4A}"/>
          </ac:spMkLst>
        </pc:spChg>
        <pc:picChg chg="add del mod">
          <ac:chgData name="Yang, Youa" userId="475e5bf9-ce57-414b-9d6b-1d9a20fa3da0" providerId="ADAL" clId="{DA51918C-07A3-440F-B9BA-70D9BE0710D2}" dt="2022-04-04T01:57:29.199" v="586" actId="478"/>
          <ac:picMkLst>
            <pc:docMk/>
            <pc:sldMk cId="277827655" sldId="295"/>
            <ac:picMk id="10" creationId="{122ED91B-EC70-490F-851E-6DFC23D5F5F9}"/>
          </ac:picMkLst>
        </pc:picChg>
        <pc:picChg chg="add mod">
          <ac:chgData name="Yang, Youa" userId="475e5bf9-ce57-414b-9d6b-1d9a20fa3da0" providerId="ADAL" clId="{DA51918C-07A3-440F-B9BA-70D9BE0710D2}" dt="2022-04-04T01:58:05.002" v="589" actId="1076"/>
          <ac:picMkLst>
            <pc:docMk/>
            <pc:sldMk cId="277827655" sldId="295"/>
            <ac:picMk id="12" creationId="{F3925941-BD27-4027-8B21-DFC6BD1CBFE6}"/>
          </ac:picMkLst>
        </pc:picChg>
      </pc:sldChg>
      <pc:sldChg chg="del">
        <pc:chgData name="Yang, Youa" userId="475e5bf9-ce57-414b-9d6b-1d9a20fa3da0" providerId="ADAL" clId="{DA51918C-07A3-440F-B9BA-70D9BE0710D2}" dt="2022-04-04T03:43:19.798" v="743" actId="2696"/>
        <pc:sldMkLst>
          <pc:docMk/>
          <pc:sldMk cId="3159288639" sldId="303"/>
        </pc:sldMkLst>
      </pc:sldChg>
      <pc:sldChg chg="del">
        <pc:chgData name="Yang, Youa" userId="475e5bf9-ce57-414b-9d6b-1d9a20fa3da0" providerId="ADAL" clId="{DA51918C-07A3-440F-B9BA-70D9BE0710D2}" dt="2022-04-04T03:43:27.572" v="744" actId="2696"/>
        <pc:sldMkLst>
          <pc:docMk/>
          <pc:sldMk cId="3124766000" sldId="304"/>
        </pc:sldMkLst>
      </pc:sldChg>
      <pc:sldChg chg="del">
        <pc:chgData name="Yang, Youa" userId="475e5bf9-ce57-414b-9d6b-1d9a20fa3da0" providerId="ADAL" clId="{DA51918C-07A3-440F-B9BA-70D9BE0710D2}" dt="2022-04-04T03:43:33.167" v="745" actId="2696"/>
        <pc:sldMkLst>
          <pc:docMk/>
          <pc:sldMk cId="1403455250" sldId="305"/>
        </pc:sldMkLst>
      </pc:sldChg>
      <pc:sldChg chg="modSp mod">
        <pc:chgData name="Yang, Youa" userId="475e5bf9-ce57-414b-9d6b-1d9a20fa3da0" providerId="ADAL" clId="{DA51918C-07A3-440F-B9BA-70D9BE0710D2}" dt="2022-04-05T04:31:25.691" v="2185" actId="14100"/>
        <pc:sldMkLst>
          <pc:docMk/>
          <pc:sldMk cId="114769864" sldId="306"/>
        </pc:sldMkLst>
        <pc:spChg chg="mod">
          <ac:chgData name="Yang, Youa" userId="475e5bf9-ce57-414b-9d6b-1d9a20fa3da0" providerId="ADAL" clId="{DA51918C-07A3-440F-B9BA-70D9BE0710D2}" dt="2022-04-05T04:31:25.691" v="2185" actId="14100"/>
          <ac:spMkLst>
            <pc:docMk/>
            <pc:sldMk cId="114769864" sldId="306"/>
            <ac:spMk id="2" creationId="{C3A9968B-2619-4F71-AB00-4C493E120805}"/>
          </ac:spMkLst>
        </pc:spChg>
      </pc:sldChg>
      <pc:sldChg chg="modSp mod">
        <pc:chgData name="Yang, Youa" userId="475e5bf9-ce57-414b-9d6b-1d9a20fa3da0" providerId="ADAL" clId="{DA51918C-07A3-440F-B9BA-70D9BE0710D2}" dt="2022-04-04T03:33:42.920" v="635" actId="255"/>
        <pc:sldMkLst>
          <pc:docMk/>
          <pc:sldMk cId="1613598062" sldId="307"/>
        </pc:sldMkLst>
        <pc:spChg chg="mod">
          <ac:chgData name="Yang, Youa" userId="475e5bf9-ce57-414b-9d6b-1d9a20fa3da0" providerId="ADAL" clId="{DA51918C-07A3-440F-B9BA-70D9BE0710D2}" dt="2022-04-04T03:33:42.920" v="635" actId="255"/>
          <ac:spMkLst>
            <pc:docMk/>
            <pc:sldMk cId="1613598062" sldId="307"/>
            <ac:spMk id="4" creationId="{65DE74E9-AA78-46C1-845A-0B72FA8AF35E}"/>
          </ac:spMkLst>
        </pc:spChg>
      </pc:sldChg>
      <pc:sldChg chg="modSp mod">
        <pc:chgData name="Yang, Youa" userId="475e5bf9-ce57-414b-9d6b-1d9a20fa3da0" providerId="ADAL" clId="{DA51918C-07A3-440F-B9BA-70D9BE0710D2}" dt="2022-04-05T04:31:45.231" v="2189" actId="20577"/>
        <pc:sldMkLst>
          <pc:docMk/>
          <pc:sldMk cId="365334912" sldId="308"/>
        </pc:sldMkLst>
        <pc:spChg chg="mod">
          <ac:chgData name="Yang, Youa" userId="475e5bf9-ce57-414b-9d6b-1d9a20fa3da0" providerId="ADAL" clId="{DA51918C-07A3-440F-B9BA-70D9BE0710D2}" dt="2022-04-05T04:31:45.231" v="2189" actId="20577"/>
          <ac:spMkLst>
            <pc:docMk/>
            <pc:sldMk cId="365334912" sldId="308"/>
            <ac:spMk id="4" creationId="{B0881FA9-F3B0-4912-B0E1-352094195C30}"/>
          </ac:spMkLst>
        </pc:spChg>
      </pc:sldChg>
      <pc:sldChg chg="modSp mod">
        <pc:chgData name="Yang, Youa" userId="475e5bf9-ce57-414b-9d6b-1d9a20fa3da0" providerId="ADAL" clId="{DA51918C-07A3-440F-B9BA-70D9BE0710D2}" dt="2022-04-04T03:43:53.658" v="749" actId="20577"/>
        <pc:sldMkLst>
          <pc:docMk/>
          <pc:sldMk cId="2227882511" sldId="309"/>
        </pc:sldMkLst>
        <pc:spChg chg="mod">
          <ac:chgData name="Yang, Youa" userId="475e5bf9-ce57-414b-9d6b-1d9a20fa3da0" providerId="ADAL" clId="{DA51918C-07A3-440F-B9BA-70D9BE0710D2}" dt="2022-04-04T03:43:53.658" v="749" actId="20577"/>
          <ac:spMkLst>
            <pc:docMk/>
            <pc:sldMk cId="2227882511" sldId="309"/>
            <ac:spMk id="2" creationId="{C5F2FB0B-15EC-453B-BC9B-69AD35DDCEA3}"/>
          </ac:spMkLst>
        </pc:spChg>
      </pc:sldChg>
      <pc:sldChg chg="modSp mod">
        <pc:chgData name="Yang, Youa" userId="475e5bf9-ce57-414b-9d6b-1d9a20fa3da0" providerId="ADAL" clId="{DA51918C-07A3-440F-B9BA-70D9BE0710D2}" dt="2022-04-05T04:34:00.712" v="2214" actId="20577"/>
        <pc:sldMkLst>
          <pc:docMk/>
          <pc:sldMk cId="2212045803" sldId="313"/>
        </pc:sldMkLst>
        <pc:spChg chg="mod">
          <ac:chgData name="Yang, Youa" userId="475e5bf9-ce57-414b-9d6b-1d9a20fa3da0" providerId="ADAL" clId="{DA51918C-07A3-440F-B9BA-70D9BE0710D2}" dt="2022-04-03T21:44:47.363" v="0" actId="113"/>
          <ac:spMkLst>
            <pc:docMk/>
            <pc:sldMk cId="2212045803" sldId="313"/>
            <ac:spMk id="4" creationId="{55E27C7C-4B68-4BBC-BF36-8959D8493E4A}"/>
          </ac:spMkLst>
        </pc:spChg>
        <pc:spChg chg="mod">
          <ac:chgData name="Yang, Youa" userId="475e5bf9-ce57-414b-9d6b-1d9a20fa3da0" providerId="ADAL" clId="{DA51918C-07A3-440F-B9BA-70D9BE0710D2}" dt="2022-04-05T04:34:00.712" v="2214" actId="20577"/>
          <ac:spMkLst>
            <pc:docMk/>
            <pc:sldMk cId="2212045803" sldId="313"/>
            <ac:spMk id="14" creationId="{7B398D80-658B-1F5C-B67F-DCA7452DEE64}"/>
          </ac:spMkLst>
        </pc:spChg>
      </pc:sldChg>
      <pc:sldChg chg="addSp delSp modSp mod ord setBg addAnim delAnim setClrOvrMap">
        <pc:chgData name="Yang, Youa" userId="475e5bf9-ce57-414b-9d6b-1d9a20fa3da0" providerId="ADAL" clId="{DA51918C-07A3-440F-B9BA-70D9BE0710D2}" dt="2022-04-05T02:54:02.722" v="2141" actId="1076"/>
        <pc:sldMkLst>
          <pc:docMk/>
          <pc:sldMk cId="3549376978" sldId="314"/>
        </pc:sldMkLst>
        <pc:spChg chg="mod">
          <ac:chgData name="Yang, Youa" userId="475e5bf9-ce57-414b-9d6b-1d9a20fa3da0" providerId="ADAL" clId="{DA51918C-07A3-440F-B9BA-70D9BE0710D2}" dt="2022-04-05T02:43:45.969" v="1687" actId="1076"/>
          <ac:spMkLst>
            <pc:docMk/>
            <pc:sldMk cId="3549376978" sldId="314"/>
            <ac:spMk id="4" creationId="{55E27C7C-4B68-4BBC-BF36-8959D8493E4A}"/>
          </ac:spMkLst>
        </pc:spChg>
        <pc:spChg chg="mod">
          <ac:chgData name="Yang, Youa" userId="475e5bf9-ce57-414b-9d6b-1d9a20fa3da0" providerId="ADAL" clId="{DA51918C-07A3-440F-B9BA-70D9BE0710D2}" dt="2022-04-05T02:36:47.193" v="1264" actId="26606"/>
          <ac:spMkLst>
            <pc:docMk/>
            <pc:sldMk cId="3549376978" sldId="314"/>
            <ac:spMk id="9" creationId="{4FC290B8-BF94-4636-BFAB-9FD67F4AAC6D}"/>
          </ac:spMkLst>
        </pc:spChg>
        <pc:spChg chg="add mod">
          <ac:chgData name="Yang, Youa" userId="475e5bf9-ce57-414b-9d6b-1d9a20fa3da0" providerId="ADAL" clId="{DA51918C-07A3-440F-B9BA-70D9BE0710D2}" dt="2022-04-05T02:54:02.722" v="2141" actId="1076"/>
          <ac:spMkLst>
            <pc:docMk/>
            <pc:sldMk cId="3549376978" sldId="314"/>
            <ac:spMk id="13" creationId="{9D690F9E-B6CB-459C-B55C-88F8CB807B5D}"/>
          </ac:spMkLst>
        </pc:spChg>
        <pc:spChg chg="del mod">
          <ac:chgData name="Yang, Youa" userId="475e5bf9-ce57-414b-9d6b-1d9a20fa3da0" providerId="ADAL" clId="{DA51918C-07A3-440F-B9BA-70D9BE0710D2}" dt="2022-04-04T01:52:59.732" v="573" actId="26606"/>
          <ac:spMkLst>
            <pc:docMk/>
            <pc:sldMk cId="3549376978" sldId="314"/>
            <ac:spMk id="68" creationId="{42D1A778-4607-B699-91E7-51B8373E2E53}"/>
          </ac:spMkLst>
        </pc:spChg>
        <pc:spChg chg="add del">
          <ac:chgData name="Yang, Youa" userId="475e5bf9-ce57-414b-9d6b-1d9a20fa3da0" providerId="ADAL" clId="{DA51918C-07A3-440F-B9BA-70D9BE0710D2}" dt="2022-04-04T01:51:01.064" v="556" actId="26606"/>
          <ac:spMkLst>
            <pc:docMk/>
            <pc:sldMk cId="3549376978" sldId="314"/>
            <ac:spMk id="71" creationId="{A2679492-7988-4050-9056-542444452411}"/>
          </ac:spMkLst>
        </pc:spChg>
        <pc:spChg chg="add del">
          <ac:chgData name="Yang, Youa" userId="475e5bf9-ce57-414b-9d6b-1d9a20fa3da0" providerId="ADAL" clId="{DA51918C-07A3-440F-B9BA-70D9BE0710D2}" dt="2022-04-04T01:51:01.064" v="556" actId="26606"/>
          <ac:spMkLst>
            <pc:docMk/>
            <pc:sldMk cId="3549376978" sldId="314"/>
            <ac:spMk id="73" creationId="{B091B163-7D61-4891-ABCF-5C13D9C418D0}"/>
          </ac:spMkLst>
        </pc:spChg>
        <pc:spChg chg="add del">
          <ac:chgData name="Yang, Youa" userId="475e5bf9-ce57-414b-9d6b-1d9a20fa3da0" providerId="ADAL" clId="{DA51918C-07A3-440F-B9BA-70D9BE0710D2}" dt="2022-04-04T01:50:15.038" v="538" actId="26606"/>
          <ac:spMkLst>
            <pc:docMk/>
            <pc:sldMk cId="3549376978" sldId="314"/>
            <ac:spMk id="82" creationId="{4063B759-00FC-46D1-9898-8E8625268FAF}"/>
          </ac:spMkLst>
        </pc:spChg>
        <pc:spChg chg="add del">
          <ac:chgData name="Yang, Youa" userId="475e5bf9-ce57-414b-9d6b-1d9a20fa3da0" providerId="ADAL" clId="{DA51918C-07A3-440F-B9BA-70D9BE0710D2}" dt="2022-04-04T01:50:15.038" v="538" actId="26606"/>
          <ac:spMkLst>
            <pc:docMk/>
            <pc:sldMk cId="3549376978" sldId="314"/>
            <ac:spMk id="84" creationId="{D5B012D8-7F27-4758-9AC6-C889B154BD73}"/>
          </ac:spMkLst>
        </pc:spChg>
        <pc:spChg chg="add del">
          <ac:chgData name="Yang, Youa" userId="475e5bf9-ce57-414b-9d6b-1d9a20fa3da0" providerId="ADAL" clId="{DA51918C-07A3-440F-B9BA-70D9BE0710D2}" dt="2022-04-04T01:50:18.387" v="541" actId="26606"/>
          <ac:spMkLst>
            <pc:docMk/>
            <pc:sldMk cId="3549376978" sldId="314"/>
            <ac:spMk id="87" creationId="{0671A8AE-40A1-4631-A6B8-581AFF065482}"/>
          </ac:spMkLst>
        </pc:spChg>
        <pc:spChg chg="add del">
          <ac:chgData name="Yang, Youa" userId="475e5bf9-ce57-414b-9d6b-1d9a20fa3da0" providerId="ADAL" clId="{DA51918C-07A3-440F-B9BA-70D9BE0710D2}" dt="2022-04-04T01:50:18.387" v="541" actId="26606"/>
          <ac:spMkLst>
            <pc:docMk/>
            <pc:sldMk cId="3549376978" sldId="314"/>
            <ac:spMk id="88" creationId="{A44CD100-6267-4E62-AA64-2182A3A6A1C0}"/>
          </ac:spMkLst>
        </pc:spChg>
        <pc:spChg chg="add del">
          <ac:chgData name="Yang, Youa" userId="475e5bf9-ce57-414b-9d6b-1d9a20fa3da0" providerId="ADAL" clId="{DA51918C-07A3-440F-B9BA-70D9BE0710D2}" dt="2022-04-04T01:50:26.254" v="543" actId="26606"/>
          <ac:spMkLst>
            <pc:docMk/>
            <pc:sldMk cId="3549376978" sldId="314"/>
            <ac:spMk id="91" creationId="{DCE1AED4-C7FF-4468-BF54-4470A0A3E283}"/>
          </ac:spMkLst>
        </pc:spChg>
        <pc:spChg chg="add del">
          <ac:chgData name="Yang, Youa" userId="475e5bf9-ce57-414b-9d6b-1d9a20fa3da0" providerId="ADAL" clId="{DA51918C-07A3-440F-B9BA-70D9BE0710D2}" dt="2022-04-04T01:50:26.254" v="543" actId="26606"/>
          <ac:spMkLst>
            <pc:docMk/>
            <pc:sldMk cId="3549376978" sldId="314"/>
            <ac:spMk id="92" creationId="{BDE94FAB-AA60-43B4-A2C3-3A940B9A951A}"/>
          </ac:spMkLst>
        </pc:spChg>
        <pc:spChg chg="add del">
          <ac:chgData name="Yang, Youa" userId="475e5bf9-ce57-414b-9d6b-1d9a20fa3da0" providerId="ADAL" clId="{DA51918C-07A3-440F-B9BA-70D9BE0710D2}" dt="2022-04-04T01:50:32.553" v="545" actId="26606"/>
          <ac:spMkLst>
            <pc:docMk/>
            <pc:sldMk cId="3549376978" sldId="314"/>
            <ac:spMk id="94" creationId="{A2679492-7988-4050-9056-542444452411}"/>
          </ac:spMkLst>
        </pc:spChg>
        <pc:spChg chg="add del">
          <ac:chgData name="Yang, Youa" userId="475e5bf9-ce57-414b-9d6b-1d9a20fa3da0" providerId="ADAL" clId="{DA51918C-07A3-440F-B9BA-70D9BE0710D2}" dt="2022-04-04T01:50:32.553" v="545" actId="26606"/>
          <ac:spMkLst>
            <pc:docMk/>
            <pc:sldMk cId="3549376978" sldId="314"/>
            <ac:spMk id="95" creationId="{B091B163-7D61-4891-ABCF-5C13D9C418D0}"/>
          </ac:spMkLst>
        </pc:spChg>
        <pc:spChg chg="add del">
          <ac:chgData name="Yang, Youa" userId="475e5bf9-ce57-414b-9d6b-1d9a20fa3da0" providerId="ADAL" clId="{DA51918C-07A3-440F-B9BA-70D9BE0710D2}" dt="2022-04-04T01:50:34.387" v="548" actId="26606"/>
          <ac:spMkLst>
            <pc:docMk/>
            <pc:sldMk cId="3549376978" sldId="314"/>
            <ac:spMk id="99" creationId="{4063B759-00FC-46D1-9898-8E8625268FAF}"/>
          </ac:spMkLst>
        </pc:spChg>
        <pc:spChg chg="add del">
          <ac:chgData name="Yang, Youa" userId="475e5bf9-ce57-414b-9d6b-1d9a20fa3da0" providerId="ADAL" clId="{DA51918C-07A3-440F-B9BA-70D9BE0710D2}" dt="2022-04-04T01:50:34.387" v="548" actId="26606"/>
          <ac:spMkLst>
            <pc:docMk/>
            <pc:sldMk cId="3549376978" sldId="314"/>
            <ac:spMk id="100" creationId="{D5B012D8-7F27-4758-9AC6-C889B154BD73}"/>
          </ac:spMkLst>
        </pc:spChg>
        <pc:spChg chg="add del">
          <ac:chgData name="Yang, Youa" userId="475e5bf9-ce57-414b-9d6b-1d9a20fa3da0" providerId="ADAL" clId="{DA51918C-07A3-440F-B9BA-70D9BE0710D2}" dt="2022-04-04T01:50:35.607" v="551" actId="26606"/>
          <ac:spMkLst>
            <pc:docMk/>
            <pc:sldMk cId="3549376978" sldId="314"/>
            <ac:spMk id="103" creationId="{0671A8AE-40A1-4631-A6B8-581AFF065482}"/>
          </ac:spMkLst>
        </pc:spChg>
        <pc:spChg chg="add del">
          <ac:chgData name="Yang, Youa" userId="475e5bf9-ce57-414b-9d6b-1d9a20fa3da0" providerId="ADAL" clId="{DA51918C-07A3-440F-B9BA-70D9BE0710D2}" dt="2022-04-04T01:50:35.607" v="551" actId="26606"/>
          <ac:spMkLst>
            <pc:docMk/>
            <pc:sldMk cId="3549376978" sldId="314"/>
            <ac:spMk id="104" creationId="{A44CD100-6267-4E62-AA64-2182A3A6A1C0}"/>
          </ac:spMkLst>
        </pc:spChg>
        <pc:spChg chg="add del">
          <ac:chgData name="Yang, Youa" userId="475e5bf9-ce57-414b-9d6b-1d9a20fa3da0" providerId="ADAL" clId="{DA51918C-07A3-440F-B9BA-70D9BE0710D2}" dt="2022-04-04T01:50:37.616" v="553" actId="26606"/>
          <ac:spMkLst>
            <pc:docMk/>
            <pc:sldMk cId="3549376978" sldId="314"/>
            <ac:spMk id="107" creationId="{DCE1AED4-C7FF-4468-BF54-4470A0A3E283}"/>
          </ac:spMkLst>
        </pc:spChg>
        <pc:spChg chg="add del">
          <ac:chgData name="Yang, Youa" userId="475e5bf9-ce57-414b-9d6b-1d9a20fa3da0" providerId="ADAL" clId="{DA51918C-07A3-440F-B9BA-70D9BE0710D2}" dt="2022-04-04T01:50:37.616" v="553" actId="26606"/>
          <ac:spMkLst>
            <pc:docMk/>
            <pc:sldMk cId="3549376978" sldId="314"/>
            <ac:spMk id="108" creationId="{BDE94FAB-AA60-43B4-A2C3-3A940B9A951A}"/>
          </ac:spMkLst>
        </pc:spChg>
        <pc:spChg chg="add del">
          <ac:chgData name="Yang, Youa" userId="475e5bf9-ce57-414b-9d6b-1d9a20fa3da0" providerId="ADAL" clId="{DA51918C-07A3-440F-B9BA-70D9BE0710D2}" dt="2022-04-04T01:51:01.052" v="555" actId="26606"/>
          <ac:spMkLst>
            <pc:docMk/>
            <pc:sldMk cId="3549376978" sldId="314"/>
            <ac:spMk id="111" creationId="{158B3569-73B2-4D05-8E95-886A6EE17F1F}"/>
          </ac:spMkLst>
        </pc:spChg>
        <pc:spChg chg="add del">
          <ac:chgData name="Yang, Youa" userId="475e5bf9-ce57-414b-9d6b-1d9a20fa3da0" providerId="ADAL" clId="{DA51918C-07A3-440F-B9BA-70D9BE0710D2}" dt="2022-04-04T01:51:01.052" v="555" actId="26606"/>
          <ac:spMkLst>
            <pc:docMk/>
            <pc:sldMk cId="3549376978" sldId="314"/>
            <ac:spMk id="112" creationId="{B71758F4-3F46-45DA-8AC5-4E508DA080BA}"/>
          </ac:spMkLst>
        </pc:spChg>
        <pc:spChg chg="add del">
          <ac:chgData name="Yang, Youa" userId="475e5bf9-ce57-414b-9d6b-1d9a20fa3da0" providerId="ADAL" clId="{DA51918C-07A3-440F-B9BA-70D9BE0710D2}" dt="2022-04-04T01:51:01.052" v="555" actId="26606"/>
          <ac:spMkLst>
            <pc:docMk/>
            <pc:sldMk cId="3549376978" sldId="314"/>
            <ac:spMk id="114" creationId="{8D61482F-F3C5-4D66-8C5D-C6BBE3E1275C}"/>
          </ac:spMkLst>
        </pc:spChg>
        <pc:spChg chg="add del">
          <ac:chgData name="Yang, Youa" userId="475e5bf9-ce57-414b-9d6b-1d9a20fa3da0" providerId="ADAL" clId="{DA51918C-07A3-440F-B9BA-70D9BE0710D2}" dt="2022-04-04T01:51:29.102" v="561" actId="26606"/>
          <ac:spMkLst>
            <pc:docMk/>
            <pc:sldMk cId="3549376978" sldId="314"/>
            <ac:spMk id="117" creationId="{158B3569-73B2-4D05-8E95-886A6EE17F1F}"/>
          </ac:spMkLst>
        </pc:spChg>
        <pc:spChg chg="add del">
          <ac:chgData name="Yang, Youa" userId="475e5bf9-ce57-414b-9d6b-1d9a20fa3da0" providerId="ADAL" clId="{DA51918C-07A3-440F-B9BA-70D9BE0710D2}" dt="2022-04-04T01:51:29.102" v="561" actId="26606"/>
          <ac:spMkLst>
            <pc:docMk/>
            <pc:sldMk cId="3549376978" sldId="314"/>
            <ac:spMk id="118" creationId="{2D92A843-3FA1-4DFF-99F6-47FA457D7C2E}"/>
          </ac:spMkLst>
        </pc:spChg>
        <pc:spChg chg="add del">
          <ac:chgData name="Yang, Youa" userId="475e5bf9-ce57-414b-9d6b-1d9a20fa3da0" providerId="ADAL" clId="{DA51918C-07A3-440F-B9BA-70D9BE0710D2}" dt="2022-04-04T01:51:29.102" v="561" actId="26606"/>
          <ac:spMkLst>
            <pc:docMk/>
            <pc:sldMk cId="3549376978" sldId="314"/>
            <ac:spMk id="119" creationId="{B71758F4-3F46-45DA-8AC5-4E508DA080BA}"/>
          </ac:spMkLst>
        </pc:spChg>
        <pc:spChg chg="add del">
          <ac:chgData name="Yang, Youa" userId="475e5bf9-ce57-414b-9d6b-1d9a20fa3da0" providerId="ADAL" clId="{DA51918C-07A3-440F-B9BA-70D9BE0710D2}" dt="2022-04-04T01:51:29.102" v="561" actId="26606"/>
          <ac:spMkLst>
            <pc:docMk/>
            <pc:sldMk cId="3549376978" sldId="314"/>
            <ac:spMk id="120" creationId="{8550FED7-7C32-42BB-98DB-30272A6331A9}"/>
          </ac:spMkLst>
        </pc:spChg>
        <pc:spChg chg="add del">
          <ac:chgData name="Yang, Youa" userId="475e5bf9-ce57-414b-9d6b-1d9a20fa3da0" providerId="ADAL" clId="{DA51918C-07A3-440F-B9BA-70D9BE0710D2}" dt="2022-04-04T01:51:29.093" v="560" actId="26606"/>
          <ac:spMkLst>
            <pc:docMk/>
            <pc:sldMk cId="3549376978" sldId="314"/>
            <ac:spMk id="128" creationId="{DCE1AED4-C7FF-4468-BF54-4470A0A3E283}"/>
          </ac:spMkLst>
        </pc:spChg>
        <pc:spChg chg="add del">
          <ac:chgData name="Yang, Youa" userId="475e5bf9-ce57-414b-9d6b-1d9a20fa3da0" providerId="ADAL" clId="{DA51918C-07A3-440F-B9BA-70D9BE0710D2}" dt="2022-04-04T01:51:29.093" v="560" actId="26606"/>
          <ac:spMkLst>
            <pc:docMk/>
            <pc:sldMk cId="3549376978" sldId="314"/>
            <ac:spMk id="130" creationId="{BDE94FAB-AA60-43B4-A2C3-3A940B9A951A}"/>
          </ac:spMkLst>
        </pc:spChg>
        <pc:spChg chg="add del">
          <ac:chgData name="Yang, Youa" userId="475e5bf9-ce57-414b-9d6b-1d9a20fa3da0" providerId="ADAL" clId="{DA51918C-07A3-440F-B9BA-70D9BE0710D2}" dt="2022-04-04T01:52:59.732" v="573" actId="26606"/>
          <ac:spMkLst>
            <pc:docMk/>
            <pc:sldMk cId="3549376978" sldId="314"/>
            <ac:spMk id="132" creationId="{8550FED7-7C32-42BB-98DB-30272A6331A9}"/>
          </ac:spMkLst>
        </pc:spChg>
        <pc:spChg chg="add del">
          <ac:chgData name="Yang, Youa" userId="475e5bf9-ce57-414b-9d6b-1d9a20fa3da0" providerId="ADAL" clId="{DA51918C-07A3-440F-B9BA-70D9BE0710D2}" dt="2022-04-04T01:52:59.732" v="573" actId="26606"/>
          <ac:spMkLst>
            <pc:docMk/>
            <pc:sldMk cId="3549376978" sldId="314"/>
            <ac:spMk id="134" creationId="{8D61482F-F3C5-4D66-8C5D-C6BBE3E1275C}"/>
          </ac:spMkLst>
        </pc:spChg>
        <pc:spChg chg="add del">
          <ac:chgData name="Yang, Youa" userId="475e5bf9-ce57-414b-9d6b-1d9a20fa3da0" providerId="ADAL" clId="{DA51918C-07A3-440F-B9BA-70D9BE0710D2}" dt="2022-04-04T01:52:59.732" v="573" actId="26606"/>
          <ac:spMkLst>
            <pc:docMk/>
            <pc:sldMk cId="3549376978" sldId="314"/>
            <ac:spMk id="135" creationId="{158B3569-73B2-4D05-8E95-886A6EE17F1F}"/>
          </ac:spMkLst>
        </pc:spChg>
        <pc:spChg chg="add del">
          <ac:chgData name="Yang, Youa" userId="475e5bf9-ce57-414b-9d6b-1d9a20fa3da0" providerId="ADAL" clId="{DA51918C-07A3-440F-B9BA-70D9BE0710D2}" dt="2022-04-04T01:52:59.732" v="573" actId="26606"/>
          <ac:spMkLst>
            <pc:docMk/>
            <pc:sldMk cId="3549376978" sldId="314"/>
            <ac:spMk id="137" creationId="{B71758F4-3F46-45DA-8AC5-4E508DA080BA}"/>
          </ac:spMkLst>
        </pc:spChg>
        <pc:spChg chg="add del">
          <ac:chgData name="Yang, Youa" userId="475e5bf9-ce57-414b-9d6b-1d9a20fa3da0" providerId="ADAL" clId="{DA51918C-07A3-440F-B9BA-70D9BE0710D2}" dt="2022-04-05T02:36:47.193" v="1264" actId="26606"/>
          <ac:spMkLst>
            <pc:docMk/>
            <pc:sldMk cId="3549376978" sldId="314"/>
            <ac:spMk id="145" creationId="{DCE1AED4-C7FF-4468-BF54-4470A0A3E283}"/>
          </ac:spMkLst>
        </pc:spChg>
        <pc:spChg chg="add del">
          <ac:chgData name="Yang, Youa" userId="475e5bf9-ce57-414b-9d6b-1d9a20fa3da0" providerId="ADAL" clId="{DA51918C-07A3-440F-B9BA-70D9BE0710D2}" dt="2022-04-05T02:36:47.193" v="1264" actId="26606"/>
          <ac:spMkLst>
            <pc:docMk/>
            <pc:sldMk cId="3549376978" sldId="314"/>
            <ac:spMk id="147" creationId="{BDE94FAB-AA60-43B4-A2C3-3A940B9A951A}"/>
          </ac:spMkLst>
        </pc:spChg>
        <pc:spChg chg="add">
          <ac:chgData name="Yang, Youa" userId="475e5bf9-ce57-414b-9d6b-1d9a20fa3da0" providerId="ADAL" clId="{DA51918C-07A3-440F-B9BA-70D9BE0710D2}" dt="2022-04-05T02:36:47.193" v="1264" actId="26606"/>
          <ac:spMkLst>
            <pc:docMk/>
            <pc:sldMk cId="3549376978" sldId="314"/>
            <ac:spMk id="150" creationId="{158B3569-73B2-4D05-8E95-886A6EE17F1F}"/>
          </ac:spMkLst>
        </pc:spChg>
        <pc:spChg chg="add">
          <ac:chgData name="Yang, Youa" userId="475e5bf9-ce57-414b-9d6b-1d9a20fa3da0" providerId="ADAL" clId="{DA51918C-07A3-440F-B9BA-70D9BE0710D2}" dt="2022-04-05T02:36:47.193" v="1264" actId="26606"/>
          <ac:spMkLst>
            <pc:docMk/>
            <pc:sldMk cId="3549376978" sldId="314"/>
            <ac:spMk id="151" creationId="{B71758F4-3F46-45DA-8AC5-4E508DA080BA}"/>
          </ac:spMkLst>
        </pc:spChg>
        <pc:spChg chg="add">
          <ac:chgData name="Yang, Youa" userId="475e5bf9-ce57-414b-9d6b-1d9a20fa3da0" providerId="ADAL" clId="{DA51918C-07A3-440F-B9BA-70D9BE0710D2}" dt="2022-04-05T02:36:47.193" v="1264" actId="26606"/>
          <ac:spMkLst>
            <pc:docMk/>
            <pc:sldMk cId="3549376978" sldId="314"/>
            <ac:spMk id="153" creationId="{8D61482F-F3C5-4D66-8C5D-C6BBE3E1275C}"/>
          </ac:spMkLst>
        </pc:spChg>
        <pc:picChg chg="del">
          <ac:chgData name="Yang, Youa" userId="475e5bf9-ce57-414b-9d6b-1d9a20fa3da0" providerId="ADAL" clId="{DA51918C-07A3-440F-B9BA-70D9BE0710D2}" dt="2022-04-04T01:49:46.797" v="534" actId="478"/>
          <ac:picMkLst>
            <pc:docMk/>
            <pc:sldMk cId="3549376978" sldId="314"/>
            <ac:picMk id="10" creationId="{FC35901E-E80F-41D3-9C29-6B0D27A8556B}"/>
          </ac:picMkLst>
        </pc:picChg>
        <pc:picChg chg="add del mod ord">
          <ac:chgData name="Yang, Youa" userId="475e5bf9-ce57-414b-9d6b-1d9a20fa3da0" providerId="ADAL" clId="{DA51918C-07A3-440F-B9BA-70D9BE0710D2}" dt="2022-04-04T01:52:49.095" v="572" actId="478"/>
          <ac:picMkLst>
            <pc:docMk/>
            <pc:sldMk cId="3549376978" sldId="314"/>
            <ac:picMk id="12" creationId="{C422B05B-CEFC-4923-8402-6DB8C96537CD}"/>
          </ac:picMkLst>
        </pc:picChg>
        <pc:picChg chg="add mod">
          <ac:chgData name="Yang, Youa" userId="475e5bf9-ce57-414b-9d6b-1d9a20fa3da0" providerId="ADAL" clId="{DA51918C-07A3-440F-B9BA-70D9BE0710D2}" dt="2022-04-05T02:43:19.735" v="1684" actId="1076"/>
          <ac:picMkLst>
            <pc:docMk/>
            <pc:sldMk cId="3549376978" sldId="314"/>
            <ac:picMk id="17" creationId="{36A753DC-322A-4676-A765-FA961903F0AB}"/>
          </ac:picMkLst>
        </pc:picChg>
        <pc:picChg chg="add del">
          <ac:chgData name="Yang, Youa" userId="475e5bf9-ce57-414b-9d6b-1d9a20fa3da0" providerId="ADAL" clId="{DA51918C-07A3-440F-B9BA-70D9BE0710D2}" dt="2022-04-04T01:53:32.339" v="575" actId="478"/>
          <ac:picMkLst>
            <pc:docMk/>
            <pc:sldMk cId="3549376978" sldId="314"/>
            <ac:picMk id="139" creationId="{808F85B0-06EF-9E24-A89E-5F8C835452EA}"/>
          </ac:picMkLst>
        </pc:picChg>
        <pc:cxnChg chg="add del">
          <ac:chgData name="Yang, Youa" userId="475e5bf9-ce57-414b-9d6b-1d9a20fa3da0" providerId="ADAL" clId="{DA51918C-07A3-440F-B9BA-70D9BE0710D2}" dt="2022-04-04T01:51:01.064" v="556" actId="26606"/>
          <ac:cxnSpMkLst>
            <pc:docMk/>
            <pc:sldMk cId="3549376978" sldId="314"/>
            <ac:cxnSpMk id="75" creationId="{C49DA8F6-BCC1-4447-B54C-57856834B94B}"/>
          </ac:cxnSpMkLst>
        </pc:cxnChg>
        <pc:cxnChg chg="add del">
          <ac:chgData name="Yang, Youa" userId="475e5bf9-ce57-414b-9d6b-1d9a20fa3da0" providerId="ADAL" clId="{DA51918C-07A3-440F-B9BA-70D9BE0710D2}" dt="2022-04-04T01:50:15.038" v="538" actId="26606"/>
          <ac:cxnSpMkLst>
            <pc:docMk/>
            <pc:sldMk cId="3549376978" sldId="314"/>
            <ac:cxnSpMk id="80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50:18.387" v="541" actId="26606"/>
          <ac:cxnSpMkLst>
            <pc:docMk/>
            <pc:sldMk cId="3549376978" sldId="314"/>
            <ac:cxnSpMk id="86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50:26.254" v="543" actId="26606"/>
          <ac:cxnSpMkLst>
            <pc:docMk/>
            <pc:sldMk cId="3549376978" sldId="314"/>
            <ac:cxnSpMk id="90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50:32.553" v="545" actId="26606"/>
          <ac:cxnSpMkLst>
            <pc:docMk/>
            <pc:sldMk cId="3549376978" sldId="314"/>
            <ac:cxnSpMk id="96" creationId="{C49DA8F6-BCC1-4447-B54C-57856834B94B}"/>
          </ac:cxnSpMkLst>
        </pc:cxnChg>
        <pc:cxnChg chg="add del">
          <ac:chgData name="Yang, Youa" userId="475e5bf9-ce57-414b-9d6b-1d9a20fa3da0" providerId="ADAL" clId="{DA51918C-07A3-440F-B9BA-70D9BE0710D2}" dt="2022-04-04T01:50:34.387" v="548" actId="26606"/>
          <ac:cxnSpMkLst>
            <pc:docMk/>
            <pc:sldMk cId="3549376978" sldId="314"/>
            <ac:cxnSpMk id="98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50:35.607" v="551" actId="26606"/>
          <ac:cxnSpMkLst>
            <pc:docMk/>
            <pc:sldMk cId="3549376978" sldId="314"/>
            <ac:cxnSpMk id="102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50:37.616" v="553" actId="26606"/>
          <ac:cxnSpMkLst>
            <pc:docMk/>
            <pc:sldMk cId="3549376978" sldId="314"/>
            <ac:cxnSpMk id="106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51:01.052" v="555" actId="26606"/>
          <ac:cxnSpMkLst>
            <pc:docMk/>
            <pc:sldMk cId="3549376978" sldId="314"/>
            <ac:cxnSpMk id="110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51:01.052" v="555" actId="26606"/>
          <ac:cxnSpMkLst>
            <pc:docMk/>
            <pc:sldMk cId="3549376978" sldId="314"/>
            <ac:cxnSpMk id="113" creationId="{56020367-4FD5-4596-8E10-C5F095CD8DBF}"/>
          </ac:cxnSpMkLst>
        </pc:cxnChg>
        <pc:cxnChg chg="add del">
          <ac:chgData name="Yang, Youa" userId="475e5bf9-ce57-414b-9d6b-1d9a20fa3da0" providerId="ADAL" clId="{DA51918C-07A3-440F-B9BA-70D9BE0710D2}" dt="2022-04-04T01:51:29.102" v="561" actId="26606"/>
          <ac:cxnSpMkLst>
            <pc:docMk/>
            <pc:sldMk cId="3549376978" sldId="314"/>
            <ac:cxnSpMk id="116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51:29.102" v="561" actId="26606"/>
          <ac:cxnSpMkLst>
            <pc:docMk/>
            <pc:sldMk cId="3549376978" sldId="314"/>
            <ac:cxnSpMk id="121" creationId="{56020367-4FD5-4596-8E10-C5F095CD8DBF}"/>
          </ac:cxnSpMkLst>
        </pc:cxnChg>
        <pc:cxnChg chg="add del">
          <ac:chgData name="Yang, Youa" userId="475e5bf9-ce57-414b-9d6b-1d9a20fa3da0" providerId="ADAL" clId="{DA51918C-07A3-440F-B9BA-70D9BE0710D2}" dt="2022-04-04T01:51:29.093" v="560" actId="26606"/>
          <ac:cxnSpMkLst>
            <pc:docMk/>
            <pc:sldMk cId="3549376978" sldId="314"/>
            <ac:cxnSpMk id="126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52:59.732" v="573" actId="26606"/>
          <ac:cxnSpMkLst>
            <pc:docMk/>
            <pc:sldMk cId="3549376978" sldId="314"/>
            <ac:cxnSpMk id="133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4T01:52:59.732" v="573" actId="26606"/>
          <ac:cxnSpMkLst>
            <pc:docMk/>
            <pc:sldMk cId="3549376978" sldId="314"/>
            <ac:cxnSpMk id="136" creationId="{56020367-4FD5-4596-8E10-C5F095CD8DBF}"/>
          </ac:cxnSpMkLst>
        </pc:cxnChg>
        <pc:cxnChg chg="add del">
          <ac:chgData name="Yang, Youa" userId="475e5bf9-ce57-414b-9d6b-1d9a20fa3da0" providerId="ADAL" clId="{DA51918C-07A3-440F-B9BA-70D9BE0710D2}" dt="2022-04-05T02:36:47.193" v="1264" actId="26606"/>
          <ac:cxnSpMkLst>
            <pc:docMk/>
            <pc:sldMk cId="3549376978" sldId="314"/>
            <ac:cxnSpMk id="143" creationId="{D1B787A8-0D67-4B7E-9B48-86BD906AB6B5}"/>
          </ac:cxnSpMkLst>
        </pc:cxnChg>
        <pc:cxnChg chg="add">
          <ac:chgData name="Yang, Youa" userId="475e5bf9-ce57-414b-9d6b-1d9a20fa3da0" providerId="ADAL" clId="{DA51918C-07A3-440F-B9BA-70D9BE0710D2}" dt="2022-04-05T02:36:47.193" v="1264" actId="26606"/>
          <ac:cxnSpMkLst>
            <pc:docMk/>
            <pc:sldMk cId="3549376978" sldId="314"/>
            <ac:cxnSpMk id="149" creationId="{D1B787A8-0D67-4B7E-9B48-86BD906AB6B5}"/>
          </ac:cxnSpMkLst>
        </pc:cxnChg>
        <pc:cxnChg chg="add">
          <ac:chgData name="Yang, Youa" userId="475e5bf9-ce57-414b-9d6b-1d9a20fa3da0" providerId="ADAL" clId="{DA51918C-07A3-440F-B9BA-70D9BE0710D2}" dt="2022-04-05T02:36:47.193" v="1264" actId="26606"/>
          <ac:cxnSpMkLst>
            <pc:docMk/>
            <pc:sldMk cId="3549376978" sldId="314"/>
            <ac:cxnSpMk id="152" creationId="{56020367-4FD5-4596-8E10-C5F095CD8DBF}"/>
          </ac:cxnSpMkLst>
        </pc:cxnChg>
      </pc:sldChg>
      <pc:sldChg chg="new del">
        <pc:chgData name="Yang, Youa" userId="475e5bf9-ce57-414b-9d6b-1d9a20fa3da0" providerId="ADAL" clId="{DA51918C-07A3-440F-B9BA-70D9BE0710D2}" dt="2022-04-04T01:49:31.402" v="531" actId="2696"/>
        <pc:sldMkLst>
          <pc:docMk/>
          <pc:sldMk cId="2972882421" sldId="317"/>
        </pc:sldMkLst>
      </pc:sldChg>
      <pc:sldChg chg="modSp add mod">
        <pc:chgData name="Yang, Youa" userId="475e5bf9-ce57-414b-9d6b-1d9a20fa3da0" providerId="ADAL" clId="{DA51918C-07A3-440F-B9BA-70D9BE0710D2}" dt="2022-04-04T03:40:59.059" v="742" actId="20577"/>
        <pc:sldMkLst>
          <pc:docMk/>
          <pc:sldMk cId="203454543" sldId="318"/>
        </pc:sldMkLst>
        <pc:spChg chg="mod">
          <ac:chgData name="Yang, Youa" userId="475e5bf9-ce57-414b-9d6b-1d9a20fa3da0" providerId="ADAL" clId="{DA51918C-07A3-440F-B9BA-70D9BE0710D2}" dt="2022-04-04T03:40:59.059" v="742" actId="20577"/>
          <ac:spMkLst>
            <pc:docMk/>
            <pc:sldMk cId="203454543" sldId="318"/>
            <ac:spMk id="68" creationId="{42D1A778-4607-B699-91E7-51B8373E2E53}"/>
          </ac:spMkLst>
        </pc:spChg>
      </pc:sldChg>
      <pc:sldChg chg="addSp delSp modSp add mod">
        <pc:chgData name="Yang, Youa" userId="475e5bf9-ce57-414b-9d6b-1d9a20fa3da0" providerId="ADAL" clId="{DA51918C-07A3-440F-B9BA-70D9BE0710D2}" dt="2022-04-05T02:53:34.934" v="2140" actId="33524"/>
        <pc:sldMkLst>
          <pc:docMk/>
          <pc:sldMk cId="557733547" sldId="319"/>
        </pc:sldMkLst>
        <pc:spChg chg="mod">
          <ac:chgData name="Yang, Youa" userId="475e5bf9-ce57-414b-9d6b-1d9a20fa3da0" providerId="ADAL" clId="{DA51918C-07A3-440F-B9BA-70D9BE0710D2}" dt="2022-04-05T02:52:59.964" v="2138" actId="1076"/>
          <ac:spMkLst>
            <pc:docMk/>
            <pc:sldMk cId="557733547" sldId="319"/>
            <ac:spMk id="4" creationId="{55E27C7C-4B68-4BBC-BF36-8959D8493E4A}"/>
          </ac:spMkLst>
        </pc:spChg>
        <pc:spChg chg="add mod">
          <ac:chgData name="Yang, Youa" userId="475e5bf9-ce57-414b-9d6b-1d9a20fa3da0" providerId="ADAL" clId="{DA51918C-07A3-440F-B9BA-70D9BE0710D2}" dt="2022-04-05T02:53:34.934" v="2140" actId="33524"/>
          <ac:spMkLst>
            <pc:docMk/>
            <pc:sldMk cId="557733547" sldId="319"/>
            <ac:spMk id="8" creationId="{E968C2E8-38FA-4951-9173-4BE494E284F2}"/>
          </ac:spMkLst>
        </pc:spChg>
        <pc:picChg chg="add mod">
          <ac:chgData name="Yang, Youa" userId="475e5bf9-ce57-414b-9d6b-1d9a20fa3da0" providerId="ADAL" clId="{DA51918C-07A3-440F-B9BA-70D9BE0710D2}" dt="2022-04-05T02:53:11.069" v="2139" actId="1076"/>
          <ac:picMkLst>
            <pc:docMk/>
            <pc:sldMk cId="557733547" sldId="319"/>
            <ac:picMk id="3" creationId="{C5288783-765A-410D-87F3-0F3237A00A25}"/>
          </ac:picMkLst>
        </pc:picChg>
        <pc:picChg chg="del">
          <ac:chgData name="Yang, Youa" userId="475e5bf9-ce57-414b-9d6b-1d9a20fa3da0" providerId="ADAL" clId="{DA51918C-07A3-440F-B9BA-70D9BE0710D2}" dt="2022-04-04T03:31:17.261" v="591" actId="478"/>
          <ac:picMkLst>
            <pc:docMk/>
            <pc:sldMk cId="557733547" sldId="319"/>
            <ac:picMk id="17" creationId="{36A753DC-322A-4676-A765-FA961903F0AB}"/>
          </ac:picMkLst>
        </pc:picChg>
      </pc:sldChg>
      <pc:sldChg chg="addSp delSp modSp add del mod setBg">
        <pc:chgData name="Yang, Youa" userId="475e5bf9-ce57-414b-9d6b-1d9a20fa3da0" providerId="ADAL" clId="{DA51918C-07A3-440F-B9BA-70D9BE0710D2}" dt="2022-04-05T02:37:10.313" v="1266" actId="2696"/>
        <pc:sldMkLst>
          <pc:docMk/>
          <pc:sldMk cId="1695147852" sldId="323"/>
        </pc:sldMkLst>
        <pc:spChg chg="mod">
          <ac:chgData name="Yang, Youa" userId="475e5bf9-ce57-414b-9d6b-1d9a20fa3da0" providerId="ADAL" clId="{DA51918C-07A3-440F-B9BA-70D9BE0710D2}" dt="2022-04-05T02:27:47.649" v="798" actId="27636"/>
          <ac:spMkLst>
            <pc:docMk/>
            <pc:sldMk cId="1695147852" sldId="323"/>
            <ac:spMk id="4" creationId="{55E27C7C-4B68-4BBC-BF36-8959D8493E4A}"/>
          </ac:spMkLst>
        </pc:spChg>
        <pc:spChg chg="mod">
          <ac:chgData name="Yang, Youa" userId="475e5bf9-ce57-414b-9d6b-1d9a20fa3da0" providerId="ADAL" clId="{DA51918C-07A3-440F-B9BA-70D9BE0710D2}" dt="2022-04-05T02:27:47.638" v="797" actId="26606"/>
          <ac:spMkLst>
            <pc:docMk/>
            <pc:sldMk cId="1695147852" sldId="323"/>
            <ac:spMk id="9" creationId="{4FC290B8-BF94-4636-BFAB-9FD67F4AAC6D}"/>
          </ac:spMkLst>
        </pc:spChg>
        <pc:spChg chg="add del">
          <ac:chgData name="Yang, Youa" userId="475e5bf9-ce57-414b-9d6b-1d9a20fa3da0" providerId="ADAL" clId="{DA51918C-07A3-440F-B9BA-70D9BE0710D2}" dt="2022-04-05T02:27:47.630" v="796" actId="26606"/>
          <ac:spMkLst>
            <pc:docMk/>
            <pc:sldMk cId="1695147852" sldId="323"/>
            <ac:spMk id="90" creationId="{158B3569-73B2-4D05-8E95-886A6EE17F1F}"/>
          </ac:spMkLst>
        </pc:spChg>
        <pc:spChg chg="add del">
          <ac:chgData name="Yang, Youa" userId="475e5bf9-ce57-414b-9d6b-1d9a20fa3da0" providerId="ADAL" clId="{DA51918C-07A3-440F-B9BA-70D9BE0710D2}" dt="2022-04-05T02:27:47.630" v="796" actId="26606"/>
          <ac:spMkLst>
            <pc:docMk/>
            <pc:sldMk cId="1695147852" sldId="323"/>
            <ac:spMk id="92" creationId="{B71758F4-3F46-45DA-8AC5-4E508DA080BA}"/>
          </ac:spMkLst>
        </pc:spChg>
        <pc:spChg chg="add del">
          <ac:chgData name="Yang, Youa" userId="475e5bf9-ce57-414b-9d6b-1d9a20fa3da0" providerId="ADAL" clId="{DA51918C-07A3-440F-B9BA-70D9BE0710D2}" dt="2022-04-05T02:27:47.630" v="796" actId="26606"/>
          <ac:spMkLst>
            <pc:docMk/>
            <pc:sldMk cId="1695147852" sldId="323"/>
            <ac:spMk id="96" creationId="{8D61482F-F3C5-4D66-8C5D-C6BBE3E1275C}"/>
          </ac:spMkLst>
        </pc:spChg>
        <pc:spChg chg="add del">
          <ac:chgData name="Yang, Youa" userId="475e5bf9-ce57-414b-9d6b-1d9a20fa3da0" providerId="ADAL" clId="{DA51918C-07A3-440F-B9BA-70D9BE0710D2}" dt="2022-04-05T02:27:47.638" v="797" actId="26606"/>
          <ac:spMkLst>
            <pc:docMk/>
            <pc:sldMk cId="1695147852" sldId="323"/>
            <ac:spMk id="145" creationId="{DCE1AED4-C7FF-4468-BF54-4470A0A3E283}"/>
          </ac:spMkLst>
        </pc:spChg>
        <pc:spChg chg="add del">
          <ac:chgData name="Yang, Youa" userId="475e5bf9-ce57-414b-9d6b-1d9a20fa3da0" providerId="ADAL" clId="{DA51918C-07A3-440F-B9BA-70D9BE0710D2}" dt="2022-04-05T02:27:47.638" v="797" actId="26606"/>
          <ac:spMkLst>
            <pc:docMk/>
            <pc:sldMk cId="1695147852" sldId="323"/>
            <ac:spMk id="147" creationId="{BDE94FAB-AA60-43B4-A2C3-3A940B9A951A}"/>
          </ac:spMkLst>
        </pc:spChg>
        <pc:spChg chg="add">
          <ac:chgData name="Yang, Youa" userId="475e5bf9-ce57-414b-9d6b-1d9a20fa3da0" providerId="ADAL" clId="{DA51918C-07A3-440F-B9BA-70D9BE0710D2}" dt="2022-04-05T02:27:47.638" v="797" actId="26606"/>
          <ac:spMkLst>
            <pc:docMk/>
            <pc:sldMk cId="1695147852" sldId="323"/>
            <ac:spMk id="150" creationId="{158B3569-73B2-4D05-8E95-886A6EE17F1F}"/>
          </ac:spMkLst>
        </pc:spChg>
        <pc:spChg chg="add">
          <ac:chgData name="Yang, Youa" userId="475e5bf9-ce57-414b-9d6b-1d9a20fa3da0" providerId="ADAL" clId="{DA51918C-07A3-440F-B9BA-70D9BE0710D2}" dt="2022-04-05T02:27:47.638" v="797" actId="26606"/>
          <ac:spMkLst>
            <pc:docMk/>
            <pc:sldMk cId="1695147852" sldId="323"/>
            <ac:spMk id="151" creationId="{B71758F4-3F46-45DA-8AC5-4E508DA080BA}"/>
          </ac:spMkLst>
        </pc:spChg>
        <pc:spChg chg="add">
          <ac:chgData name="Yang, Youa" userId="475e5bf9-ce57-414b-9d6b-1d9a20fa3da0" providerId="ADAL" clId="{DA51918C-07A3-440F-B9BA-70D9BE0710D2}" dt="2022-04-05T02:27:47.638" v="797" actId="26606"/>
          <ac:spMkLst>
            <pc:docMk/>
            <pc:sldMk cId="1695147852" sldId="323"/>
            <ac:spMk id="153" creationId="{8D61482F-F3C5-4D66-8C5D-C6BBE3E1275C}"/>
          </ac:spMkLst>
        </pc:spChg>
        <pc:picChg chg="del">
          <ac:chgData name="Yang, Youa" userId="475e5bf9-ce57-414b-9d6b-1d9a20fa3da0" providerId="ADAL" clId="{DA51918C-07A3-440F-B9BA-70D9BE0710D2}" dt="2022-04-05T02:26:22.851" v="751" actId="478"/>
          <ac:picMkLst>
            <pc:docMk/>
            <pc:sldMk cId="1695147852" sldId="323"/>
            <ac:picMk id="3" creationId="{C5288783-765A-410D-87F3-0F3237A00A25}"/>
          </ac:picMkLst>
        </pc:picChg>
        <pc:picChg chg="add del mod">
          <ac:chgData name="Yang, Youa" userId="475e5bf9-ce57-414b-9d6b-1d9a20fa3da0" providerId="ADAL" clId="{DA51918C-07A3-440F-B9BA-70D9BE0710D2}" dt="2022-04-05T02:28:25.566" v="800" actId="478"/>
          <ac:picMkLst>
            <pc:docMk/>
            <pc:sldMk cId="1695147852" sldId="323"/>
            <ac:picMk id="5" creationId="{6097A73D-B3D8-4C88-AA4F-BF9F633056A0}"/>
          </ac:picMkLst>
        </pc:picChg>
        <pc:cxnChg chg="add del">
          <ac:chgData name="Yang, Youa" userId="475e5bf9-ce57-414b-9d6b-1d9a20fa3da0" providerId="ADAL" clId="{DA51918C-07A3-440F-B9BA-70D9BE0710D2}" dt="2022-04-05T02:27:47.630" v="796" actId="26606"/>
          <ac:cxnSpMkLst>
            <pc:docMk/>
            <pc:sldMk cId="1695147852" sldId="323"/>
            <ac:cxnSpMk id="88" creationId="{D1B787A8-0D67-4B7E-9B48-86BD906AB6B5}"/>
          </ac:cxnSpMkLst>
        </pc:cxnChg>
        <pc:cxnChg chg="add del">
          <ac:chgData name="Yang, Youa" userId="475e5bf9-ce57-414b-9d6b-1d9a20fa3da0" providerId="ADAL" clId="{DA51918C-07A3-440F-B9BA-70D9BE0710D2}" dt="2022-04-05T02:27:47.630" v="796" actId="26606"/>
          <ac:cxnSpMkLst>
            <pc:docMk/>
            <pc:sldMk cId="1695147852" sldId="323"/>
            <ac:cxnSpMk id="94" creationId="{56020367-4FD5-4596-8E10-C5F095CD8DBF}"/>
          </ac:cxnSpMkLst>
        </pc:cxnChg>
        <pc:cxnChg chg="add del">
          <ac:chgData name="Yang, Youa" userId="475e5bf9-ce57-414b-9d6b-1d9a20fa3da0" providerId="ADAL" clId="{DA51918C-07A3-440F-B9BA-70D9BE0710D2}" dt="2022-04-05T02:27:47.638" v="797" actId="26606"/>
          <ac:cxnSpMkLst>
            <pc:docMk/>
            <pc:sldMk cId="1695147852" sldId="323"/>
            <ac:cxnSpMk id="143" creationId="{D1B787A8-0D67-4B7E-9B48-86BD906AB6B5}"/>
          </ac:cxnSpMkLst>
        </pc:cxnChg>
        <pc:cxnChg chg="add">
          <ac:chgData name="Yang, Youa" userId="475e5bf9-ce57-414b-9d6b-1d9a20fa3da0" providerId="ADAL" clId="{DA51918C-07A3-440F-B9BA-70D9BE0710D2}" dt="2022-04-05T02:27:47.638" v="797" actId="26606"/>
          <ac:cxnSpMkLst>
            <pc:docMk/>
            <pc:sldMk cId="1695147852" sldId="323"/>
            <ac:cxnSpMk id="149" creationId="{D1B787A8-0D67-4B7E-9B48-86BD906AB6B5}"/>
          </ac:cxnSpMkLst>
        </pc:cxnChg>
        <pc:cxnChg chg="add">
          <ac:chgData name="Yang, Youa" userId="475e5bf9-ce57-414b-9d6b-1d9a20fa3da0" providerId="ADAL" clId="{DA51918C-07A3-440F-B9BA-70D9BE0710D2}" dt="2022-04-05T02:27:47.638" v="797" actId="26606"/>
          <ac:cxnSpMkLst>
            <pc:docMk/>
            <pc:sldMk cId="1695147852" sldId="323"/>
            <ac:cxnSpMk id="152" creationId="{56020367-4FD5-4596-8E10-C5F095CD8DBF}"/>
          </ac:cxnSpMkLst>
        </pc:cxnChg>
      </pc:sldChg>
      <pc:sldChg chg="addSp delSp modSp add mod ord">
        <pc:chgData name="Yang, Youa" userId="475e5bf9-ce57-414b-9d6b-1d9a20fa3da0" providerId="ADAL" clId="{DA51918C-07A3-440F-B9BA-70D9BE0710D2}" dt="2022-04-05T02:50:25.513" v="1970" actId="20577"/>
        <pc:sldMkLst>
          <pc:docMk/>
          <pc:sldMk cId="4275585325" sldId="324"/>
        </pc:sldMkLst>
        <pc:spChg chg="add mod">
          <ac:chgData name="Yang, Youa" userId="475e5bf9-ce57-414b-9d6b-1d9a20fa3da0" providerId="ADAL" clId="{DA51918C-07A3-440F-B9BA-70D9BE0710D2}" dt="2022-04-05T02:44:52.731" v="1714" actId="14100"/>
          <ac:spMkLst>
            <pc:docMk/>
            <pc:sldMk cId="4275585325" sldId="324"/>
            <ac:spMk id="11" creationId="{82DA0533-409F-4974-992C-84189654B441}"/>
          </ac:spMkLst>
        </pc:spChg>
        <pc:spChg chg="mod">
          <ac:chgData name="Yang, Youa" userId="475e5bf9-ce57-414b-9d6b-1d9a20fa3da0" providerId="ADAL" clId="{DA51918C-07A3-440F-B9BA-70D9BE0710D2}" dt="2022-04-05T02:50:25.513" v="1970" actId="20577"/>
          <ac:spMkLst>
            <pc:docMk/>
            <pc:sldMk cId="4275585325" sldId="324"/>
            <ac:spMk id="71" creationId="{84219011-0C01-1133-FB34-09AED9ABFBF3}"/>
          </ac:spMkLst>
        </pc:spChg>
        <pc:picChg chg="add mod">
          <ac:chgData name="Yang, Youa" userId="475e5bf9-ce57-414b-9d6b-1d9a20fa3da0" providerId="ADAL" clId="{DA51918C-07A3-440F-B9BA-70D9BE0710D2}" dt="2022-04-05T02:29:24.955" v="810" actId="1076"/>
          <ac:picMkLst>
            <pc:docMk/>
            <pc:sldMk cId="4275585325" sldId="324"/>
            <ac:picMk id="3" creationId="{AD7A9F26-E423-44DA-98EA-CEF56AA0FF86}"/>
          </ac:picMkLst>
        </pc:picChg>
        <pc:picChg chg="del">
          <ac:chgData name="Yang, Youa" userId="475e5bf9-ce57-414b-9d6b-1d9a20fa3da0" providerId="ADAL" clId="{DA51918C-07A3-440F-B9BA-70D9BE0710D2}" dt="2022-04-05T02:29:10.181" v="804" actId="478"/>
          <ac:picMkLst>
            <pc:docMk/>
            <pc:sldMk cId="4275585325" sldId="324"/>
            <ac:picMk id="6" creationId="{95A3E58A-DD0E-4171-AE8E-9E95E9AF61A3}"/>
          </ac:picMkLst>
        </pc:picChg>
        <pc:picChg chg="del">
          <ac:chgData name="Yang, Youa" userId="475e5bf9-ce57-414b-9d6b-1d9a20fa3da0" providerId="ADAL" clId="{DA51918C-07A3-440F-B9BA-70D9BE0710D2}" dt="2022-04-05T02:29:11.590" v="805" actId="478"/>
          <ac:picMkLst>
            <pc:docMk/>
            <pc:sldMk cId="4275585325" sldId="324"/>
            <ac:picMk id="29" creationId="{6BD21CA6-CE03-42A4-8760-11C8665D9217}"/>
          </ac:picMkLst>
        </pc:picChg>
      </pc:sldChg>
    </pc:docChg>
  </pc:docChgLst>
  <pc:docChgLst>
    <pc:chgData name="Jones, Sawyer" userId="S::sjones17@luc.edu::135e9715-5bd7-4b49-b6b0-9bd2e7b63d09" providerId="AD" clId="Web-{C3CAF20B-E921-4880-92F8-1FDA194A1226}"/>
    <pc:docChg chg="modSld">
      <pc:chgData name="Jones, Sawyer" userId="S::sjones17@luc.edu::135e9715-5bd7-4b49-b6b0-9bd2e7b63d09" providerId="AD" clId="Web-{C3CAF20B-E921-4880-92F8-1FDA194A1226}" dt="2022-04-05T02:51:41.397" v="34" actId="1076"/>
      <pc:docMkLst>
        <pc:docMk/>
      </pc:docMkLst>
      <pc:sldChg chg="addSp delSp modSp">
        <pc:chgData name="Jones, Sawyer" userId="S::sjones17@luc.edu::135e9715-5bd7-4b49-b6b0-9bd2e7b63d09" providerId="AD" clId="Web-{C3CAF20B-E921-4880-92F8-1FDA194A1226}" dt="2022-04-05T02:51:41.397" v="34" actId="1076"/>
        <pc:sldMkLst>
          <pc:docMk/>
          <pc:sldMk cId="3179478234" sldId="322"/>
        </pc:sldMkLst>
        <pc:spChg chg="mod">
          <ac:chgData name="Jones, Sawyer" userId="S::sjones17@luc.edu::135e9715-5bd7-4b49-b6b0-9bd2e7b63d09" providerId="AD" clId="Web-{C3CAF20B-E921-4880-92F8-1FDA194A1226}" dt="2022-04-05T02:50:55.662" v="20" actId="20577"/>
          <ac:spMkLst>
            <pc:docMk/>
            <pc:sldMk cId="3179478234" sldId="322"/>
            <ac:spMk id="68" creationId="{42D1A778-4607-B699-91E7-51B8373E2E53}"/>
          </ac:spMkLst>
        </pc:spChg>
        <pc:picChg chg="add del mod">
          <ac:chgData name="Jones, Sawyer" userId="S::sjones17@luc.edu::135e9715-5bd7-4b49-b6b0-9bd2e7b63d09" providerId="AD" clId="Web-{C3CAF20B-E921-4880-92F8-1FDA194A1226}" dt="2022-04-05T02:51:09.147" v="26"/>
          <ac:picMkLst>
            <pc:docMk/>
            <pc:sldMk cId="3179478234" sldId="322"/>
            <ac:picMk id="2" creationId="{6B4893AB-D16B-1E15-E3DC-27EF472A5335}"/>
          </ac:picMkLst>
        </pc:picChg>
        <pc:picChg chg="add mod">
          <ac:chgData name="Jones, Sawyer" userId="S::sjones17@luc.edu::135e9715-5bd7-4b49-b6b0-9bd2e7b63d09" providerId="AD" clId="Web-{C3CAF20B-E921-4880-92F8-1FDA194A1226}" dt="2022-04-05T02:51:41.397" v="34" actId="1076"/>
          <ac:picMkLst>
            <pc:docMk/>
            <pc:sldMk cId="3179478234" sldId="322"/>
            <ac:picMk id="3" creationId="{12FD81EC-661B-803D-AFE1-3588B4A637B3}"/>
          </ac:picMkLst>
        </pc:picChg>
      </pc:sldChg>
    </pc:docChg>
  </pc:docChgLst>
  <pc:docChgLst>
    <pc:chgData name="Nguyen, Dustin" userId="S::dnguyen13@luc.edu::f7966a06-0f99-49ee-b1d5-99d2676afdc1" providerId="AD" clId="Web-{9826F63E-0BF4-4797-88BA-525B0A759A75}"/>
    <pc:docChg chg="modSld">
      <pc:chgData name="Nguyen, Dustin" userId="S::dnguyen13@luc.edu::f7966a06-0f99-49ee-b1d5-99d2676afdc1" providerId="AD" clId="Web-{9826F63E-0BF4-4797-88BA-525B0A759A75}" dt="2022-04-05T03:36:15.559" v="5" actId="20577"/>
      <pc:docMkLst>
        <pc:docMk/>
      </pc:docMkLst>
      <pc:sldChg chg="modSp">
        <pc:chgData name="Nguyen, Dustin" userId="S::dnguyen13@luc.edu::f7966a06-0f99-49ee-b1d5-99d2676afdc1" providerId="AD" clId="Web-{9826F63E-0BF4-4797-88BA-525B0A759A75}" dt="2022-04-05T03:36:10.840" v="4" actId="20577"/>
        <pc:sldMkLst>
          <pc:docMk/>
          <pc:sldMk cId="2212045803" sldId="313"/>
        </pc:sldMkLst>
        <pc:spChg chg="mod">
          <ac:chgData name="Nguyen, Dustin" userId="S::dnguyen13@luc.edu::f7966a06-0f99-49ee-b1d5-99d2676afdc1" providerId="AD" clId="Web-{9826F63E-0BF4-4797-88BA-525B0A759A75}" dt="2022-04-05T03:36:10.840" v="4" actId="20577"/>
          <ac:spMkLst>
            <pc:docMk/>
            <pc:sldMk cId="2212045803" sldId="313"/>
            <ac:spMk id="14" creationId="{7B398D80-658B-1F5C-B67F-DCA7452DEE64}"/>
          </ac:spMkLst>
        </pc:spChg>
      </pc:sldChg>
      <pc:sldChg chg="modSp">
        <pc:chgData name="Nguyen, Dustin" userId="S::dnguyen13@luc.edu::f7966a06-0f99-49ee-b1d5-99d2676afdc1" providerId="AD" clId="Web-{9826F63E-0BF4-4797-88BA-525B0A759A75}" dt="2022-04-05T03:35:40.574" v="0" actId="20577"/>
        <pc:sldMkLst>
          <pc:docMk/>
          <pc:sldMk cId="3549376978" sldId="314"/>
        </pc:sldMkLst>
        <pc:spChg chg="mod">
          <ac:chgData name="Nguyen, Dustin" userId="S::dnguyen13@luc.edu::f7966a06-0f99-49ee-b1d5-99d2676afdc1" providerId="AD" clId="Web-{9826F63E-0BF4-4797-88BA-525B0A759A75}" dt="2022-04-05T03:35:40.574" v="0" actId="20577"/>
          <ac:spMkLst>
            <pc:docMk/>
            <pc:sldMk cId="3549376978" sldId="314"/>
            <ac:spMk id="13" creationId="{9D690F9E-B6CB-459C-B55C-88F8CB807B5D}"/>
          </ac:spMkLst>
        </pc:spChg>
      </pc:sldChg>
      <pc:sldChg chg="modSp">
        <pc:chgData name="Nguyen, Dustin" userId="S::dnguyen13@luc.edu::f7966a06-0f99-49ee-b1d5-99d2676afdc1" providerId="AD" clId="Web-{9826F63E-0BF4-4797-88BA-525B0A759A75}" dt="2022-04-05T03:36:15.559" v="5" actId="20577"/>
        <pc:sldMkLst>
          <pc:docMk/>
          <pc:sldMk cId="203454543" sldId="318"/>
        </pc:sldMkLst>
        <pc:spChg chg="mod">
          <ac:chgData name="Nguyen, Dustin" userId="S::dnguyen13@luc.edu::f7966a06-0f99-49ee-b1d5-99d2676afdc1" providerId="AD" clId="Web-{9826F63E-0BF4-4797-88BA-525B0A759A75}" dt="2022-04-05T03:36:15.559" v="5" actId="20577"/>
          <ac:spMkLst>
            <pc:docMk/>
            <pc:sldMk cId="203454543" sldId="318"/>
            <ac:spMk id="68" creationId="{42D1A778-4607-B699-91E7-51B8373E2E53}"/>
          </ac:spMkLst>
        </pc:spChg>
      </pc:sldChg>
      <pc:sldChg chg="modSp">
        <pc:chgData name="Nguyen, Dustin" userId="S::dnguyen13@luc.edu::f7966a06-0f99-49ee-b1d5-99d2676afdc1" providerId="AD" clId="Web-{9826F63E-0BF4-4797-88BA-525B0A759A75}" dt="2022-04-05T03:35:59.465" v="3" actId="1076"/>
        <pc:sldMkLst>
          <pc:docMk/>
          <pc:sldMk cId="4275585325" sldId="324"/>
        </pc:sldMkLst>
        <pc:spChg chg="mod">
          <ac:chgData name="Nguyen, Dustin" userId="S::dnguyen13@luc.edu::f7966a06-0f99-49ee-b1d5-99d2676afdc1" providerId="AD" clId="Web-{9826F63E-0BF4-4797-88BA-525B0A759A75}" dt="2022-04-05T03:35:59.465" v="3" actId="1076"/>
          <ac:spMkLst>
            <pc:docMk/>
            <pc:sldMk cId="4275585325" sldId="324"/>
            <ac:spMk id="11" creationId="{82DA0533-409F-4974-992C-84189654B441}"/>
          </ac:spMkLst>
        </pc:spChg>
      </pc:sldChg>
    </pc:docChg>
  </pc:docChgLst>
  <pc:docChgLst>
    <pc:chgData name="Yang, Youa" userId="475e5bf9-ce57-414b-9d6b-1d9a20fa3da0" providerId="ADAL" clId="{2AF9D68B-C02F-4ADD-ACA1-5B39211E05CB}"/>
    <pc:docChg chg="custSel modSld">
      <pc:chgData name="Yang, Youa" userId="475e5bf9-ce57-414b-9d6b-1d9a20fa3da0" providerId="ADAL" clId="{2AF9D68B-C02F-4ADD-ACA1-5B39211E05CB}" dt="2022-04-04T23:42:43.311" v="271" actId="20577"/>
      <pc:docMkLst>
        <pc:docMk/>
      </pc:docMkLst>
      <pc:sldChg chg="modSp mod">
        <pc:chgData name="Yang, Youa" userId="475e5bf9-ce57-414b-9d6b-1d9a20fa3da0" providerId="ADAL" clId="{2AF9D68B-C02F-4ADD-ACA1-5B39211E05CB}" dt="2022-04-04T23:42:43.311" v="271" actId="20577"/>
        <pc:sldMkLst>
          <pc:docMk/>
          <pc:sldMk cId="2212045803" sldId="313"/>
        </pc:sldMkLst>
        <pc:spChg chg="mod">
          <ac:chgData name="Yang, Youa" userId="475e5bf9-ce57-414b-9d6b-1d9a20fa3da0" providerId="ADAL" clId="{2AF9D68B-C02F-4ADD-ACA1-5B39211E05CB}" dt="2022-04-04T23:42:43.311" v="271" actId="20577"/>
          <ac:spMkLst>
            <pc:docMk/>
            <pc:sldMk cId="2212045803" sldId="313"/>
            <ac:spMk id="14" creationId="{7B398D80-658B-1F5C-B67F-DCA7452DEE64}"/>
          </ac:spMkLst>
        </pc:spChg>
      </pc:sldChg>
      <pc:sldChg chg="modNotesTx">
        <pc:chgData name="Yang, Youa" userId="475e5bf9-ce57-414b-9d6b-1d9a20fa3da0" providerId="ADAL" clId="{2AF9D68B-C02F-4ADD-ACA1-5B39211E05CB}" dt="2022-04-04T23:19:37.379" v="160" actId="20577"/>
        <pc:sldMkLst>
          <pc:docMk/>
          <pc:sldMk cId="3549376978" sldId="314"/>
        </pc:sldMkLst>
      </pc:sldChg>
    </pc:docChg>
  </pc:docChgLst>
  <pc:docChgLst>
    <pc:chgData name="Jones, Sawyer" userId="S::sjones17@luc.edu::135e9715-5bd7-4b49-b6b0-9bd2e7b63d09" providerId="AD" clId="Web-{752783AC-0284-495E-823B-619C0E74C563}"/>
    <pc:docChg chg="addSld delSld modSld sldOrd">
      <pc:chgData name="Jones, Sawyer" userId="S::sjones17@luc.edu::135e9715-5bd7-4b49-b6b0-9bd2e7b63d09" providerId="AD" clId="Web-{752783AC-0284-495E-823B-619C0E74C563}" dt="2022-04-04T22:29:15.302" v="128" actId="20577"/>
      <pc:docMkLst>
        <pc:docMk/>
      </pc:docMkLst>
      <pc:sldChg chg="addSp delSp">
        <pc:chgData name="Jones, Sawyer" userId="S::sjones17@luc.edu::135e9715-5bd7-4b49-b6b0-9bd2e7b63d09" providerId="AD" clId="Web-{752783AC-0284-495E-823B-619C0E74C563}" dt="2022-04-04T22:22:09.769" v="34"/>
        <pc:sldMkLst>
          <pc:docMk/>
          <pc:sldMk cId="203454543" sldId="318"/>
        </pc:sldMkLst>
        <pc:spChg chg="add del">
          <ac:chgData name="Jones, Sawyer" userId="S::sjones17@luc.edu::135e9715-5bd7-4b49-b6b0-9bd2e7b63d09" providerId="AD" clId="Web-{752783AC-0284-495E-823B-619C0E74C563}" dt="2022-04-04T22:22:09.769" v="34"/>
          <ac:spMkLst>
            <pc:docMk/>
            <pc:sldMk cId="203454543" sldId="318"/>
            <ac:spMk id="2" creationId="{2E9D5C39-77A8-52ED-F3F4-0E09356FAF37}"/>
          </ac:spMkLst>
        </pc:spChg>
      </pc:sldChg>
      <pc:sldChg chg="del">
        <pc:chgData name="Jones, Sawyer" userId="S::sjones17@luc.edu::135e9715-5bd7-4b49-b6b0-9bd2e7b63d09" providerId="AD" clId="Web-{752783AC-0284-495E-823B-619C0E74C563}" dt="2022-04-04T22:22:18.738" v="37"/>
        <pc:sldMkLst>
          <pc:docMk/>
          <pc:sldMk cId="2518037988" sldId="320"/>
        </pc:sldMkLst>
      </pc:sldChg>
      <pc:sldChg chg="addSp delSp modSp new del">
        <pc:chgData name="Jones, Sawyer" userId="S::sjones17@luc.edu::135e9715-5bd7-4b49-b6b0-9bd2e7b63d09" providerId="AD" clId="Web-{752783AC-0284-495E-823B-619C0E74C563}" dt="2022-04-04T22:20:53.863" v="15"/>
        <pc:sldMkLst>
          <pc:docMk/>
          <pc:sldMk cId="1025675899" sldId="321"/>
        </pc:sldMkLst>
        <pc:spChg chg="mod">
          <ac:chgData name="Jones, Sawyer" userId="S::sjones17@luc.edu::135e9715-5bd7-4b49-b6b0-9bd2e7b63d09" providerId="AD" clId="Web-{752783AC-0284-495E-823B-619C0E74C563}" dt="2022-04-04T22:20:37.050" v="12" actId="20577"/>
          <ac:spMkLst>
            <pc:docMk/>
            <pc:sldMk cId="1025675899" sldId="321"/>
            <ac:spMk id="2" creationId="{AC365C26-C85F-A9AC-01F3-5217A3BAB5F6}"/>
          </ac:spMkLst>
        </pc:spChg>
        <pc:spChg chg="add del">
          <ac:chgData name="Jones, Sawyer" userId="S::sjones17@luc.edu::135e9715-5bd7-4b49-b6b0-9bd2e7b63d09" providerId="AD" clId="Web-{752783AC-0284-495E-823B-619C0E74C563}" dt="2022-04-04T22:20:50.332" v="14"/>
          <ac:spMkLst>
            <pc:docMk/>
            <pc:sldMk cId="1025675899" sldId="321"/>
            <ac:spMk id="3" creationId="{5F3C30C1-D4F4-DC07-C7AE-7BF6C862C1CC}"/>
          </ac:spMkLst>
        </pc:spChg>
      </pc:sldChg>
      <pc:sldChg chg="modSp add ord replId">
        <pc:chgData name="Jones, Sawyer" userId="S::sjones17@luc.edu::135e9715-5bd7-4b49-b6b0-9bd2e7b63d09" providerId="AD" clId="Web-{752783AC-0284-495E-823B-619C0E74C563}" dt="2022-04-04T22:21:14.004" v="32" actId="20577"/>
        <pc:sldMkLst>
          <pc:docMk/>
          <pc:sldMk cId="3001679575" sldId="321"/>
        </pc:sldMkLst>
        <pc:spChg chg="mod">
          <ac:chgData name="Jones, Sawyer" userId="S::sjones17@luc.edu::135e9715-5bd7-4b49-b6b0-9bd2e7b63d09" providerId="AD" clId="Web-{752783AC-0284-495E-823B-619C0E74C563}" dt="2022-04-04T22:21:14.004" v="32" actId="20577"/>
          <ac:spMkLst>
            <pc:docMk/>
            <pc:sldMk cId="3001679575" sldId="321"/>
            <ac:spMk id="2" creationId="{C5F2FB0B-15EC-453B-BC9B-69AD35DDCEA3}"/>
          </ac:spMkLst>
        </pc:spChg>
      </pc:sldChg>
      <pc:sldChg chg="delSp modSp add ord replId">
        <pc:chgData name="Jones, Sawyer" userId="S::sjones17@luc.edu::135e9715-5bd7-4b49-b6b0-9bd2e7b63d09" providerId="AD" clId="Web-{752783AC-0284-495E-823B-619C0E74C563}" dt="2022-04-04T22:29:15.302" v="128" actId="20577"/>
        <pc:sldMkLst>
          <pc:docMk/>
          <pc:sldMk cId="3179478234" sldId="322"/>
        </pc:sldMkLst>
        <pc:spChg chg="mod">
          <ac:chgData name="Jones, Sawyer" userId="S::sjones17@luc.edu::135e9715-5bd7-4b49-b6b0-9bd2e7b63d09" providerId="AD" clId="Web-{752783AC-0284-495E-823B-619C0E74C563}" dt="2022-04-04T22:22:24.816" v="47" actId="20577"/>
          <ac:spMkLst>
            <pc:docMk/>
            <pc:sldMk cId="3179478234" sldId="322"/>
            <ac:spMk id="4" creationId="{55E27C7C-4B68-4BBC-BF36-8959D8493E4A}"/>
          </ac:spMkLst>
        </pc:spChg>
        <pc:spChg chg="mod">
          <ac:chgData name="Jones, Sawyer" userId="S::sjones17@luc.edu::135e9715-5bd7-4b49-b6b0-9bd2e7b63d09" providerId="AD" clId="Web-{752783AC-0284-495E-823B-619C0E74C563}" dt="2022-04-04T22:29:15.302" v="128" actId="20577"/>
          <ac:spMkLst>
            <pc:docMk/>
            <pc:sldMk cId="3179478234" sldId="322"/>
            <ac:spMk id="68" creationId="{42D1A778-4607-B699-91E7-51B8373E2E53}"/>
          </ac:spMkLst>
        </pc:spChg>
        <pc:picChg chg="del">
          <ac:chgData name="Jones, Sawyer" userId="S::sjones17@luc.edu::135e9715-5bd7-4b49-b6b0-9bd2e7b63d09" providerId="AD" clId="Web-{752783AC-0284-495E-823B-619C0E74C563}" dt="2022-04-04T22:22:21.004" v="38"/>
          <ac:picMkLst>
            <pc:docMk/>
            <pc:sldMk cId="3179478234" sldId="322"/>
            <ac:picMk id="10" creationId="{FC35901E-E80F-41D3-9C29-6B0D27A8556B}"/>
          </ac:picMkLst>
        </pc:picChg>
      </pc:sldChg>
    </pc:docChg>
  </pc:docChgLst>
  <pc:docChgLst>
    <pc:chgData name="Nguyen, Dustin" userId="S::dnguyen13@luc.edu::f7966a06-0f99-49ee-b1d5-99d2676afdc1" providerId="AD" clId="Web-{2311BD2E-3A07-53B2-656C-1720CFECF1D0}"/>
    <pc:docChg chg="modSld">
      <pc:chgData name="Nguyen, Dustin" userId="S::dnguyen13@luc.edu::f7966a06-0f99-49ee-b1d5-99d2676afdc1" providerId="AD" clId="Web-{2311BD2E-3A07-53B2-656C-1720CFECF1D0}" dt="2022-04-04T17:52:10.617" v="9" actId="1076"/>
      <pc:docMkLst>
        <pc:docMk/>
      </pc:docMkLst>
      <pc:sldChg chg="modSp">
        <pc:chgData name="Nguyen, Dustin" userId="S::dnguyen13@luc.edu::f7966a06-0f99-49ee-b1d5-99d2676afdc1" providerId="AD" clId="Web-{2311BD2E-3A07-53B2-656C-1720CFECF1D0}" dt="2022-04-04T17:52:10.617" v="9" actId="1076"/>
        <pc:sldMkLst>
          <pc:docMk/>
          <pc:sldMk cId="1613598062" sldId="307"/>
        </pc:sldMkLst>
        <pc:spChg chg="mod">
          <ac:chgData name="Nguyen, Dustin" userId="S::dnguyen13@luc.edu::f7966a06-0f99-49ee-b1d5-99d2676afdc1" providerId="AD" clId="Web-{2311BD2E-3A07-53B2-656C-1720CFECF1D0}" dt="2022-04-04T17:52:10.617" v="9" actId="1076"/>
          <ac:spMkLst>
            <pc:docMk/>
            <pc:sldMk cId="1613598062" sldId="307"/>
            <ac:spMk id="4" creationId="{65DE74E9-AA78-46C1-845A-0B72FA8AF35E}"/>
          </ac:spMkLst>
        </pc:spChg>
      </pc:sldChg>
    </pc:docChg>
  </pc:docChgLst>
  <pc:docChgLst>
    <pc:chgData name="Jones, Sawyer" userId="S::sjones17@luc.edu::135e9715-5bd7-4b49-b6b0-9bd2e7b63d09" providerId="AD" clId="Web-{990D771B-1F00-4423-9F75-036C07EA1B1F}"/>
    <pc:docChg chg="addSld delSld">
      <pc:chgData name="Jones, Sawyer" userId="S::sjones17@luc.edu::135e9715-5bd7-4b49-b6b0-9bd2e7b63d09" providerId="AD" clId="Web-{990D771B-1F00-4423-9F75-036C07EA1B1F}" dt="2022-04-04T22:19:10.199" v="2"/>
      <pc:docMkLst>
        <pc:docMk/>
      </pc:docMkLst>
      <pc:sldChg chg="new">
        <pc:chgData name="Jones, Sawyer" userId="S::sjones17@luc.edu::135e9715-5bd7-4b49-b6b0-9bd2e7b63d09" providerId="AD" clId="Web-{990D771B-1F00-4423-9F75-036C07EA1B1F}" dt="2022-04-04T22:19:10.199" v="2"/>
        <pc:sldMkLst>
          <pc:docMk/>
          <pc:sldMk cId="2518037988" sldId="320"/>
        </pc:sldMkLst>
      </pc:sldChg>
      <pc:sldChg chg="new del">
        <pc:chgData name="Jones, Sawyer" userId="S::sjones17@luc.edu::135e9715-5bd7-4b49-b6b0-9bd2e7b63d09" providerId="AD" clId="Web-{990D771B-1F00-4423-9F75-036C07EA1B1F}" dt="2022-04-04T22:18:57.465" v="1"/>
        <pc:sldMkLst>
          <pc:docMk/>
          <pc:sldMk cId="4176345468" sldId="320"/>
        </pc:sldMkLst>
      </pc:sldChg>
    </pc:docChg>
  </pc:docChgLst>
  <pc:docChgLst>
    <pc:chgData name="Jones, Sawyer" userId="S::sjones17@luc.edu::135e9715-5bd7-4b49-b6b0-9bd2e7b63d09" providerId="AD" clId="Web-{87CD54F1-4987-49A6-A5BC-F39C35198D8C}"/>
    <pc:docChg chg="modSld">
      <pc:chgData name="Jones, Sawyer" userId="S::sjones17@luc.edu::135e9715-5bd7-4b49-b6b0-9bd2e7b63d09" providerId="AD" clId="Web-{87CD54F1-4987-49A6-A5BC-F39C35198D8C}" dt="2022-04-05T03:29:52.554" v="101" actId="20577"/>
      <pc:docMkLst>
        <pc:docMk/>
      </pc:docMkLst>
      <pc:sldChg chg="addSp delSp modSp">
        <pc:chgData name="Jones, Sawyer" userId="S::sjones17@luc.edu::135e9715-5bd7-4b49-b6b0-9bd2e7b63d09" providerId="AD" clId="Web-{87CD54F1-4987-49A6-A5BC-F39C35198D8C}" dt="2022-04-05T03:29:52.554" v="101" actId="20577"/>
        <pc:sldMkLst>
          <pc:docMk/>
          <pc:sldMk cId="3179478234" sldId="322"/>
        </pc:sldMkLst>
        <pc:spChg chg="add del">
          <ac:chgData name="Jones, Sawyer" userId="S::sjones17@luc.edu::135e9715-5bd7-4b49-b6b0-9bd2e7b63d09" providerId="AD" clId="Web-{87CD54F1-4987-49A6-A5BC-F39C35198D8C}" dt="2022-04-05T03:29:38.491" v="52"/>
          <ac:spMkLst>
            <pc:docMk/>
            <pc:sldMk cId="3179478234" sldId="322"/>
            <ac:spMk id="6" creationId="{2FDBC50F-1A8A-90FC-FC51-8CF832F7EE6D}"/>
          </ac:spMkLst>
        </pc:spChg>
        <pc:spChg chg="mod">
          <ac:chgData name="Jones, Sawyer" userId="S::sjones17@luc.edu::135e9715-5bd7-4b49-b6b0-9bd2e7b63d09" providerId="AD" clId="Web-{87CD54F1-4987-49A6-A5BC-F39C35198D8C}" dt="2022-04-05T03:29:52.554" v="101" actId="20577"/>
          <ac:spMkLst>
            <pc:docMk/>
            <pc:sldMk cId="3179478234" sldId="322"/>
            <ac:spMk id="68" creationId="{42D1A778-4607-B699-91E7-51B8373E2E53}"/>
          </ac:spMkLst>
        </pc:spChg>
        <pc:picChg chg="add del mod">
          <ac:chgData name="Jones, Sawyer" userId="S::sjones17@luc.edu::135e9715-5bd7-4b49-b6b0-9bd2e7b63d09" providerId="AD" clId="Web-{87CD54F1-4987-49A6-A5BC-F39C35198D8C}" dt="2022-04-05T03:23:33.776" v="3"/>
          <ac:picMkLst>
            <pc:docMk/>
            <pc:sldMk cId="3179478234" sldId="322"/>
            <ac:picMk id="2" creationId="{338F8331-C4BF-877F-E496-FAE74E6BA686}"/>
          </ac:picMkLst>
        </pc:picChg>
        <pc:picChg chg="del">
          <ac:chgData name="Jones, Sawyer" userId="S::sjones17@luc.edu::135e9715-5bd7-4b49-b6b0-9bd2e7b63d09" providerId="AD" clId="Web-{87CD54F1-4987-49A6-A5BC-F39C35198D8C}" dt="2022-04-05T03:23:28.980" v="0"/>
          <ac:picMkLst>
            <pc:docMk/>
            <pc:sldMk cId="3179478234" sldId="322"/>
            <ac:picMk id="3" creationId="{12FD81EC-661B-803D-AFE1-3588B4A637B3}"/>
          </ac:picMkLst>
        </pc:picChg>
        <pc:picChg chg="add mod">
          <ac:chgData name="Jones, Sawyer" userId="S::sjones17@luc.edu::135e9715-5bd7-4b49-b6b0-9bd2e7b63d09" providerId="AD" clId="Web-{87CD54F1-4987-49A6-A5BC-F39C35198D8C}" dt="2022-04-05T03:24:05.995" v="12" actId="1076"/>
          <ac:picMkLst>
            <pc:docMk/>
            <pc:sldMk cId="3179478234" sldId="322"/>
            <ac:picMk id="5" creationId="{83AC8EAD-37F8-A97D-612E-B5E1E6B1BF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Relationships of attributes to each other, only for numerical attributes. Seems that the # of Labels have a correlation to the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4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926891"/>
            </a:gs>
            <a:gs pos="100000">
              <a:schemeClr val="accent4"/>
            </a:gs>
            <a:gs pos="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51" y="594360"/>
            <a:ext cx="7413171" cy="2843784"/>
          </a:xfrm>
        </p:spPr>
        <p:txBody>
          <a:bodyPr/>
          <a:lstStyle/>
          <a:p>
            <a:pPr algn="ctr"/>
            <a:r>
              <a:rPr lang="en-US" spc="400" dirty="0"/>
              <a:t>Project 3 - </a:t>
            </a:r>
            <a:r>
              <a:rPr lang="en-US" spc="400" dirty="0" err="1"/>
              <a:t>msr</a:t>
            </a:r>
            <a:r>
              <a:rPr lang="en-US" sz="5400" spc="400" dirty="0">
                <a:solidFill>
                  <a:schemeClr val="bg1"/>
                </a:solidFill>
              </a:rPr>
              <a:t> </a:t>
            </a:r>
            <a:br>
              <a:rPr lang="en-US" sz="5400" spc="400" dirty="0">
                <a:solidFill>
                  <a:schemeClr val="bg1"/>
                </a:solidFill>
              </a:rPr>
            </a:br>
            <a:br>
              <a:rPr lang="en-US" sz="5400" spc="400" dirty="0">
                <a:solidFill>
                  <a:schemeClr val="bg1"/>
                </a:solidFill>
              </a:rPr>
            </a:br>
            <a:r>
              <a:rPr lang="en-US" sz="3600" spc="400" dirty="0">
                <a:solidFill>
                  <a:schemeClr val="bg1"/>
                </a:solidFill>
              </a:rPr>
              <a:t>Ninja-build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Natalie </a:t>
            </a:r>
            <a:r>
              <a:rPr lang="en-US" sz="2000" err="1">
                <a:solidFill>
                  <a:schemeClr val="bg1"/>
                </a:solidFill>
              </a:rPr>
              <a:t>Simtion</a:t>
            </a:r>
            <a:r>
              <a:rPr lang="en-US" sz="2000">
                <a:solidFill>
                  <a:schemeClr val="bg1"/>
                </a:solidFill>
              </a:rPr>
              <a:t>, Dustin Nguyen, Sawyer Jones &amp; Youa Yang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commits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4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Table – slice of commits data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11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5D132-49B5-42AD-B593-13DB987E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62" y="2535727"/>
            <a:ext cx="6778744" cy="28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COMMITS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8F7AB-621E-4CB5-8B5C-1AF344E6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11" y="539762"/>
            <a:ext cx="3657813" cy="246857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655410-7A7A-4E28-853C-5B507639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23" y="3835114"/>
            <a:ext cx="3974670" cy="2468573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B398D80-658B-1F5C-B67F-DCA7452D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300915"/>
            <a:ext cx="4434721" cy="1750232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YTD – No obvious pattern</a:t>
            </a:r>
          </a:p>
          <a:p>
            <a:r>
              <a:rPr lang="en-US" sz="1800" dirty="0">
                <a:solidFill>
                  <a:schemeClr val="bg1"/>
                </a:solidFill>
              </a:rPr>
              <a:t>FIRST YEAR – Repeated downward trend with spikes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04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COMMITS</a:t>
            </a:r>
            <a:endParaRPr lang="en-US" b="1" i="0" kern="1200" cap="all" baseline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35901E-E80F-41D3-9C29-6B0D27A8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821913"/>
            <a:ext cx="5221625" cy="3214175"/>
          </a:xfrm>
          <a:prstGeom prst="rect">
            <a:avLst/>
          </a:prstGeom>
        </p:spPr>
      </p:pic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42D1A778-4607-B699-91E7-51B8373E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DOWNWARD TREND OF NUMBER OF COMMITS AS THE PROJECT AGED</a:t>
            </a:r>
          </a:p>
          <a:p>
            <a:endParaRPr lang="en-US" sz="1800"/>
          </a:p>
          <a:p>
            <a:endParaRPr lang="en-US" sz="180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dirty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>
                <a:latin typeface="+mn-lt"/>
              </a:rPr>
              <a:t>Code size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cap="all">
                <a:solidFill>
                  <a:schemeClr val="bg1"/>
                </a:solidFill>
              </a:rPr>
              <a:t>Code Size</a:t>
            </a:r>
            <a:endParaRPr lang="en-US" b="1" i="0" kern="1200" cap="all" baseline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42D1A778-4607-B699-91E7-51B8373E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Upward trend in code size as commits are published</a:t>
            </a:r>
          </a:p>
          <a:p>
            <a:r>
              <a:rPr lang="en-US" sz="1800">
                <a:solidFill>
                  <a:schemeClr val="bg1"/>
                </a:solidFill>
                <a:latin typeface="Univers"/>
              </a:rPr>
              <a:t>Code Size anomalies: </a:t>
            </a:r>
          </a:p>
          <a:p>
            <a:pPr lvl="1"/>
            <a:r>
              <a:rPr lang="en-US" sz="1400">
                <a:solidFill>
                  <a:schemeClr val="bg1"/>
                </a:solidFill>
                <a:latin typeface="Univers"/>
              </a:rPr>
              <a:t>2017-04-12 4215484 lines</a:t>
            </a:r>
          </a:p>
          <a:p>
            <a:pPr lvl="1"/>
            <a:r>
              <a:rPr lang="en-US" sz="1400">
                <a:solidFill>
                  <a:schemeClr val="bg1"/>
                </a:solidFill>
                <a:latin typeface="Univers"/>
              </a:rPr>
              <a:t>2017-04-12 4215477 lines</a:t>
            </a:r>
          </a:p>
          <a:p>
            <a:pPr lvl="1"/>
            <a:endParaRPr lang="en-US" sz="14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Fairly monotonic</a:t>
            </a:r>
          </a:p>
          <a:p>
            <a:r>
              <a:rPr lang="en-US" sz="1800">
                <a:solidFill>
                  <a:schemeClr val="bg1"/>
                </a:solidFill>
              </a:rPr>
              <a:t>Domain of date/time</a:t>
            </a:r>
          </a:p>
          <a:p>
            <a:r>
              <a:rPr lang="en-US" sz="1800">
                <a:solidFill>
                  <a:schemeClr val="bg1"/>
                </a:solidFill>
              </a:rPr>
              <a:t>Codomain of KLOC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dirty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3AC8EAD-37F8-A97D-612E-B5E1E6B1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54" y="1723500"/>
            <a:ext cx="5332045" cy="376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7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Agenda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5093" y="3123258"/>
            <a:ext cx="5833872" cy="3118104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Stage 1 – Issues</a:t>
            </a:r>
          </a:p>
          <a:p>
            <a:pPr algn="l"/>
            <a:r>
              <a:rPr lang="en-US" sz="3200"/>
              <a:t>Stage 2 – </a:t>
            </a:r>
            <a:r>
              <a:rPr lang="en-US" sz="3200">
                <a:solidFill>
                  <a:schemeClr val="bg1"/>
                </a:solidFill>
              </a:rPr>
              <a:t>Commits</a:t>
            </a:r>
            <a:endParaRPr lang="en-US" sz="3200"/>
          </a:p>
          <a:p>
            <a:pPr algn="l"/>
            <a:r>
              <a:rPr lang="en-US" sz="3200"/>
              <a:t>Stage 3 – Code-size</a:t>
            </a:r>
            <a:endParaRPr lang="en-US" sz="3200">
              <a:solidFill>
                <a:schemeClr val="bg1"/>
              </a:solidFill>
            </a:endParaRPr>
          </a:p>
          <a:p>
            <a:pPr algn="l"/>
            <a:r>
              <a:rPr lang="en-US" sz="3200">
                <a:solidFill>
                  <a:schemeClr val="bg1"/>
                </a:solidFill>
              </a:rPr>
              <a:t>Stage 4 – Issue Density 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bg1"/>
                </a:solidFill>
              </a:rPr>
              <a:t>Introduction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Our repository for this project </a:t>
            </a:r>
            <a:r>
              <a:rPr lang="en-US" dirty="0">
                <a:solidFill>
                  <a:schemeClr val="bg1"/>
                </a:solidFill>
              </a:rPr>
              <a:t>is Ninja-Build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https://github.com/ninja-build/ninja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Ninja is a small build system with focus on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10+ years on </a:t>
            </a:r>
            <a:r>
              <a:rPr lang="en-US" dirty="0">
                <a:solidFill>
                  <a:schemeClr val="bg1"/>
                </a:solidFill>
              </a:rPr>
              <a:t>GitHub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issues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Table – slice of issues data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925941-BD27-4027-8B21-DFC6BD1C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1982183"/>
            <a:ext cx="11298025" cy="32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A3E58A-DD0E-4171-AE8E-9E95E9AF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02" b="-2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D21CA6-CE03-42A4-8760-11C8665D9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4846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71" name="Content Placeholder 52">
            <a:extLst>
              <a:ext uri="{FF2B5EF4-FFF2-40B4-BE49-F238E27FC236}">
                <a16:creationId xmlns:a16="http://schemas.microsoft.com/office/drawing/2014/main" id="{84219011-0C01-1133-FB34-09AED9AB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557" y="1600199"/>
            <a:ext cx="4416085" cy="3657601"/>
          </a:xfrm>
        </p:spPr>
        <p:txBody>
          <a:bodyPr anchor="t">
            <a:normAutofit/>
          </a:bodyPr>
          <a:lstStyle/>
          <a:p>
            <a:r>
              <a:rPr lang="en-US" sz="1800" dirty="0"/>
              <a:t>State (0= Closed, 1= Open)</a:t>
            </a:r>
          </a:p>
          <a:p>
            <a:r>
              <a:rPr lang="en-US" sz="1800" dirty="0"/>
              <a:t>There are more closed issues (&gt;2X) than open issues </a:t>
            </a:r>
          </a:p>
          <a:p>
            <a:r>
              <a:rPr lang="en-US" sz="1800" dirty="0"/>
              <a:t>Aside for those “few” outliers the # of comments doesn’t seem significant whether an issue is closed or open</a:t>
            </a:r>
          </a:p>
          <a:p>
            <a:r>
              <a:rPr lang="en-US" sz="1800" dirty="0"/>
              <a:t>Our repo did not have data for assignees or # of assignees for issues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Straight Connector 8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8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485" y="304201"/>
            <a:ext cx="5463075" cy="127262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 b="1" cap="all">
                <a:solidFill>
                  <a:schemeClr val="bg1"/>
                </a:solidFill>
              </a:rPr>
              <a:t>CORRELATION HEATMAPS</a:t>
            </a:r>
            <a:endParaRPr lang="en-US" sz="40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5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2" name="Straight Connector 9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6A753DC-322A-4676-A765-FA961903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23" y="2286254"/>
            <a:ext cx="5569864" cy="3509014"/>
          </a:xfrm>
          <a:prstGeom prst="rect">
            <a:avLst/>
          </a:prstGeom>
        </p:spPr>
      </p:pic>
      <p:sp>
        <p:nvSpPr>
          <p:cNvPr id="15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Content Placeholder 52">
            <a:extLst>
              <a:ext uri="{FF2B5EF4-FFF2-40B4-BE49-F238E27FC236}">
                <a16:creationId xmlns:a16="http://schemas.microsoft.com/office/drawing/2014/main" id="{9D690F9E-B6CB-459C-B55C-88F8CB80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557" y="2286254"/>
            <a:ext cx="4416085" cy="3657601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Correlation heatmap for all numeric attributes</a:t>
            </a:r>
          </a:p>
          <a:p>
            <a:r>
              <a:rPr lang="en-US" sz="1800">
                <a:solidFill>
                  <a:schemeClr val="bg1"/>
                </a:solidFill>
              </a:rPr>
              <a:t>Heatmaps could indicate relationships of attributes to each other</a:t>
            </a:r>
          </a:p>
          <a:p>
            <a:r>
              <a:rPr lang="en-US" sz="1800">
                <a:solidFill>
                  <a:schemeClr val="bg1"/>
                </a:solidFill>
              </a:rPr>
              <a:t>Heatmap for our </a:t>
            </a:r>
            <a:r>
              <a:rPr lang="en-US" sz="1800" err="1">
                <a:solidFill>
                  <a:schemeClr val="bg1"/>
                </a:solidFill>
              </a:rPr>
              <a:t>datea</a:t>
            </a:r>
            <a:r>
              <a:rPr lang="en-US" sz="1800">
                <a:solidFill>
                  <a:schemeClr val="bg1"/>
                </a:solidFill>
              </a:rPr>
              <a:t> indicates a positive relationship between State (Open/Closed) and # of Labels</a:t>
            </a:r>
          </a:p>
          <a:p>
            <a:r>
              <a:rPr lang="en-US" sz="1800">
                <a:solidFill>
                  <a:schemeClr val="bg1"/>
                </a:solidFill>
              </a:rPr>
              <a:t>Note: not all correlation may be meaningful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937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52">
            <a:extLst>
              <a:ext uri="{FF2B5EF4-FFF2-40B4-BE49-F238E27FC236}">
                <a16:creationId xmlns:a16="http://schemas.microsoft.com/office/drawing/2014/main" id="{84219011-0C01-1133-FB34-09AED9AB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/>
              <a:t>State (0= Closed, 1= Open)</a:t>
            </a:r>
          </a:p>
          <a:p>
            <a:r>
              <a:rPr lang="en-US" sz="1800"/>
              <a:t>Overall are a lot of Closed and Open issues without labels</a:t>
            </a:r>
          </a:p>
          <a:p>
            <a:r>
              <a:rPr lang="en-US" sz="1800"/>
              <a:t>More Open issues have more labelling</a:t>
            </a:r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7A9F26-E423-44DA-98EA-CEF56AA0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8" y="2039796"/>
            <a:ext cx="5523754" cy="3148194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82DA0533-409F-4974-992C-84189654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424" y="407522"/>
            <a:ext cx="6522098" cy="127262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 b="1" cap="all"/>
              <a:t>State vs # of labels</a:t>
            </a:r>
            <a:endParaRPr lang="en-US" sz="4000" b="1" i="0" kern="1200" cap="all" baseline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558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926891"/>
            </a:gs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761" y="536041"/>
            <a:ext cx="7563439" cy="11526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Issues state over project lifetime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88783-765A-410D-87F3-0F3237A0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4" y="1848383"/>
            <a:ext cx="6047323" cy="4266969"/>
          </a:xfrm>
          <a:prstGeom prst="rect">
            <a:avLst/>
          </a:prstGeom>
        </p:spPr>
      </p:pic>
      <p:sp>
        <p:nvSpPr>
          <p:cNvPr id="8" name="Content Placeholder 52">
            <a:extLst>
              <a:ext uri="{FF2B5EF4-FFF2-40B4-BE49-F238E27FC236}">
                <a16:creationId xmlns:a16="http://schemas.microsoft.com/office/drawing/2014/main" id="{E968C2E8-38FA-4951-9173-4BE494E2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81" y="2025436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2"/>
                </a:solidFill>
              </a:rPr>
              <a:t>Overall, there doesn’t appear to be a trend for closed issues over the lifetime of the project</a:t>
            </a:r>
          </a:p>
          <a:p>
            <a:r>
              <a:rPr lang="en-US" sz="1800">
                <a:solidFill>
                  <a:schemeClr val="bg2"/>
                </a:solidFill>
              </a:rPr>
              <a:t>There is a positive trend in number of open issues over the lifetime of the project</a:t>
            </a:r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577335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{D7606256-7522-40BC-8B30-0C118B2E538F}tf89338750_win32</Template>
  <TotalTime>0</TotalTime>
  <Words>353</Words>
  <Application>Microsoft Office PowerPoint</Application>
  <PresentationFormat>Widescreen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Univers</vt:lpstr>
      <vt:lpstr>GradientUnivers</vt:lpstr>
      <vt:lpstr>Project 3 - msr   Ninja-build</vt:lpstr>
      <vt:lpstr>Agenda</vt:lpstr>
      <vt:lpstr>Introduction</vt:lpstr>
      <vt:lpstr>issues</vt:lpstr>
      <vt:lpstr>Table – slice of issues data</vt:lpstr>
      <vt:lpstr>PowerPoint Presentation</vt:lpstr>
      <vt:lpstr>CORRELATION HEATMAPS</vt:lpstr>
      <vt:lpstr>State vs # of labels</vt:lpstr>
      <vt:lpstr>Issues state over project lifetime</vt:lpstr>
      <vt:lpstr>commits</vt:lpstr>
      <vt:lpstr>Table – slice of commits data</vt:lpstr>
      <vt:lpstr>COMMITS</vt:lpstr>
      <vt:lpstr>COMMITS</vt:lpstr>
      <vt:lpstr>Code size</vt:lpstr>
      <vt:lpstr>Code Size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Ninja-build   msr project</dc:title>
  <dc:creator>Yang, Youa</dc:creator>
  <cp:lastModifiedBy>Yang, Youa</cp:lastModifiedBy>
  <cp:revision>1</cp:revision>
  <dcterms:created xsi:type="dcterms:W3CDTF">2022-04-03T19:13:20Z</dcterms:created>
  <dcterms:modified xsi:type="dcterms:W3CDTF">2022-04-05T04:34:05Z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