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56" r:id="rId3"/>
    <p:sldId id="404" r:id="rId4"/>
    <p:sldId id="426" r:id="rId5"/>
    <p:sldId id="430" r:id="rId6"/>
    <p:sldId id="431" r:id="rId7"/>
    <p:sldId id="433" r:id="rId8"/>
    <p:sldId id="434" r:id="rId9"/>
    <p:sldId id="435" r:id="rId10"/>
    <p:sldId id="427" r:id="rId11"/>
    <p:sldId id="436" r:id="rId12"/>
    <p:sldId id="437" r:id="rId13"/>
    <p:sldId id="460" r:id="rId14"/>
    <p:sldId id="410" r:id="rId15"/>
    <p:sldId id="411" r:id="rId16"/>
    <p:sldId id="412" r:id="rId17"/>
    <p:sldId id="413" r:id="rId18"/>
    <p:sldId id="414" r:id="rId19"/>
    <p:sldId id="442" r:id="rId20"/>
    <p:sldId id="407" r:id="rId21"/>
    <p:sldId id="408" r:id="rId22"/>
    <p:sldId id="409" r:id="rId23"/>
    <p:sldId id="457" r:id="rId24"/>
    <p:sldId id="451" r:id="rId25"/>
    <p:sldId id="448" r:id="rId26"/>
    <p:sldId id="449" r:id="rId27"/>
    <p:sldId id="428" r:id="rId28"/>
    <p:sldId id="424" r:id="rId29"/>
    <p:sldId id="443" r:id="rId30"/>
    <p:sldId id="445" r:id="rId31"/>
    <p:sldId id="418" r:id="rId32"/>
    <p:sldId id="417" r:id="rId33"/>
    <p:sldId id="439" r:id="rId34"/>
    <p:sldId id="440" r:id="rId35"/>
    <p:sldId id="446" r:id="rId36"/>
    <p:sldId id="447" r:id="rId37"/>
    <p:sldId id="420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60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47"/>
          </p14:sldIdLst>
        </p14:section>
        <p14:section name="Conclusion" id="{C6E3D5A5-B0DF-43D0-8B0A-3EBBED2805AE}">
          <p14:sldIdLst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84317" autoAdjust="0"/>
  </p:normalViewPr>
  <p:slideViewPr>
    <p:cSldViewPr>
      <p:cViewPr varScale="1">
        <p:scale>
          <a:sx n="89" d="100"/>
          <a:sy n="89" d="100"/>
        </p:scale>
        <p:origin x="96" y="12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13-Dec-19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13-Dec-19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13-Dec-19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292#6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92#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202257-9AB3-4E7E-ABBE-8C4B5A1F51B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48A9-A22E-4468-886E-BEC28E1C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6BA29-52C1-4635-BAAD-CF2655933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5AF002-298E-4F12-9A74-8931FBED40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03A6D5-2ECA-4C4C-92D8-D30E996AC9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49106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66978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6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 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not repeated</a:t>
            </a:r>
            <a:r>
              <a:rPr lang="en-US" sz="3000" dirty="0"/>
              <a:t>, it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referred to</a:t>
            </a:r>
            <a:r>
              <a:rPr lang="en-US" sz="3000" dirty="0"/>
              <a:t> by its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421" y="39346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8496"/>
              </p:ext>
            </p:extLst>
          </p:nvPr>
        </p:nvGraphicFramePr>
        <p:xfrm>
          <a:off x="1395214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01920"/>
              </p:ext>
            </p:extLst>
          </p:nvPr>
        </p:nvGraphicFramePr>
        <p:xfrm>
          <a:off x="8151812" y="4518992"/>
          <a:ext cx="259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0656" y="48015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4207" y="52096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7105" y="56266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0656" y="57697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6412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  <p:bldP spid="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0FDA3-BCE1-4CF6-808E-49F9C3D91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5CE-4F51-454A-BA18-1831ED0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country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towns</a:t>
            </a:r>
            <a:endParaRPr lang="bg-BG" sz="3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student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courses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course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students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driver </a:t>
            </a:r>
            <a:r>
              <a:rPr lang="en-US" sz="3400" dirty="0"/>
              <a:t>has only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car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Rarely 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</p:spTree>
    <p:extLst>
      <p:ext uri="{BB962C8B-B14F-4D97-AF65-F5344CB8AC3E}">
        <p14:creationId xmlns:p14="http://schemas.microsoft.com/office/powerpoint/2010/main" val="10013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79505"/>
              </p:ext>
            </p:extLst>
          </p:nvPr>
        </p:nvGraphicFramePr>
        <p:xfrm>
          <a:off x="1163438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09210"/>
              </p:ext>
            </p:extLst>
          </p:nvPr>
        </p:nvGraphicFramePr>
        <p:xfrm>
          <a:off x="6309157" y="3107377"/>
          <a:ext cx="459971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PeakID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Musala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Malyovitsa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3420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26567" y="709019"/>
            <a:ext cx="2018306" cy="558487"/>
          </a:xfrm>
          <a:prstGeom prst="wedgeRoundRectCallout">
            <a:avLst>
              <a:gd name="adj1" fmla="val -50911"/>
              <a:gd name="adj2" fmla="val 91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876800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C243-3657-484D-A8F3-7F8AAE23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referenced primary key </a:t>
            </a: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parent/referenced table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3688404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1492" y="2611877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6063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Parent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4441545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FDCEB0E-1E68-43DA-BBA0-68F455E1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en-US" dirty="0"/>
              <a:t> relations use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mapping/join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9299"/>
              </p:ext>
            </p:extLst>
          </p:nvPr>
        </p:nvGraphicFramePr>
        <p:xfrm>
          <a:off x="836613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41923"/>
              </p:ext>
            </p:extLst>
          </p:nvPr>
        </p:nvGraphicFramePr>
        <p:xfrm>
          <a:off x="7466012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ProjectID</a:t>
                      </a:r>
                      <a:endParaRPr lang="en-US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2148" y="2293493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2241683"/>
            <a:ext cx="135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59103"/>
              </p:ext>
            </p:extLst>
          </p:nvPr>
        </p:nvGraphicFramePr>
        <p:xfrm>
          <a:off x="4037012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47722" y="4209643"/>
            <a:ext cx="293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6612" y="3523843"/>
            <a:ext cx="3093361" cy="2322844"/>
          </a:xfrm>
          <a:prstGeom prst="bentConnector3">
            <a:avLst>
              <a:gd name="adj1" fmla="val -7390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0391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09158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8108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65413" y="1371600"/>
            <a:ext cx="6858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96441" y="1151121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3935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30886" y="1809345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53319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737371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16011" y="5583677"/>
            <a:ext cx="2405036" cy="886851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79427" y="3826418"/>
            <a:ext cx="2472465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4399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10792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013D772-BD85-4E9E-AC7E-D9A200FA34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7236" y="914400"/>
            <a:ext cx="9667776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REFERENCES Drivers(DriverID)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3915" y="894973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34216" y="4160196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16182" y="3124200"/>
            <a:ext cx="1928984" cy="977247"/>
          </a:xfrm>
          <a:prstGeom prst="wedgeRoundRectCallout">
            <a:avLst>
              <a:gd name="adj1" fmla="val -64178"/>
              <a:gd name="adj2" fmla="val 107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658202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70" y="4995867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411343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3" y="1340419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3124" y="5017474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Referenced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535738"/>
            <a:chOff x="5103812" y="4564221"/>
            <a:chExt cx="4795838" cy="1729865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dirty="0"/>
              <a:t>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4136" y="3505200"/>
            <a:ext cx="10277376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7655" y="5486400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12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https://judge.softuni.bg/Contests/Practice/Index/292#6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6236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JOIN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Peaks As p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p.MountainId = m.Id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p.Elevation DESC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https://judge.softuni.bg/Contests/Practice/Index/292#6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89492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45484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OrderName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1846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820696" y="3094968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2156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“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triggers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4199" y="988263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6612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999412" y="6004702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74" y="2652712"/>
            <a:ext cx="2809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</a:t>
            </a:r>
            <a:br>
              <a:rPr lang="en-US" dirty="0"/>
            </a:br>
            <a:r>
              <a:rPr lang="en-US" dirty="0"/>
              <a:t>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5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536012" y="412004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 Explorer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Database Diagram</a:t>
            </a:r>
            <a:r>
              <a:rPr lang="en-US" sz="3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990600"/>
            <a:ext cx="9420225" cy="5391150"/>
          </a:xfrm>
          <a:prstGeom prst="roundRect">
            <a:avLst>
              <a:gd name="adj" fmla="val 2773"/>
            </a:avLst>
          </a:prstGeom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multiple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FA1547-5D83-4774-AA8D-0AB2F696467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and model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 tables with test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faculty number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photo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enlistment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en-US" dirty="0"/>
              <a:t>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Students</a:t>
            </a:r>
            <a:r>
              <a:rPr lang="en-US" dirty="0"/>
              <a:t> are trained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en-US" dirty="0"/>
              <a:t> are held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4494</TotalTime>
  <Words>2323</Words>
  <Application>Microsoft Office PowerPoint</Application>
  <PresentationFormat>Custom</PresentationFormat>
  <Paragraphs>464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 16x9</vt:lpstr>
      <vt:lpstr>Table Relations</vt:lpstr>
      <vt:lpstr>Table of Content</vt:lpstr>
      <vt:lpstr>Database Design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Table Relations</vt:lpstr>
      <vt:lpstr>Table Relations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Nhu Vinh Hoang</cp:lastModifiedBy>
  <cp:revision>324</cp:revision>
  <dcterms:created xsi:type="dcterms:W3CDTF">2014-01-02T17:00:34Z</dcterms:created>
  <dcterms:modified xsi:type="dcterms:W3CDTF">2019-12-13T04:31:57Z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