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60" r:id="rId3"/>
    <p:sldId id="262" r:id="rId4"/>
    <p:sldId id="263" r:id="rId5"/>
    <p:sldId id="280" r:id="rId6"/>
    <p:sldId id="278" r:id="rId7"/>
    <p:sldId id="265" r:id="rId8"/>
    <p:sldId id="279" r:id="rId9"/>
    <p:sldId id="266" r:id="rId10"/>
    <p:sldId id="267" r:id="rId11"/>
    <p:sldId id="261" r:id="rId12"/>
    <p:sldId id="271" r:id="rId13"/>
    <p:sldId id="272" r:id="rId14"/>
    <p:sldId id="273" r:id="rId15"/>
    <p:sldId id="274" r:id="rId16"/>
    <p:sldId id="275" r:id="rId17"/>
    <p:sldId id="268" r:id="rId18"/>
    <p:sldId id="277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4141"/>
    <a:srgbClr val="434343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27F90-5D3C-932F-C58B-B21E28975C48}" v="363" dt="2023-10-23T02:32:53.048"/>
    <p1510:client id="{6016F6D1-A923-814D-B5B1-500818E754E9}" v="2233" dt="2023-10-23T13:55:04.697"/>
    <p1510:client id="{6DA1B69F-A7B2-4A77-A700-19675832533D}" v="699" dt="2023-10-23T14:16:25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Meredith" userId="57076d5b-7510-44cf-882d-47bc65390044" providerId="ADAL" clId="{6016F6D1-A923-814D-B5B1-500818E754E9}"/>
    <pc:docChg chg="undo custSel addSld delSld modSld sldOrd">
      <pc:chgData name="White, Meredith" userId="57076d5b-7510-44cf-882d-47bc65390044" providerId="ADAL" clId="{6016F6D1-A923-814D-B5B1-500818E754E9}" dt="2023-10-23T13:55:04.698" v="2618" actId="1076"/>
      <pc:docMkLst>
        <pc:docMk/>
      </pc:docMkLst>
      <pc:sldChg chg="del">
        <pc:chgData name="White, Meredith" userId="57076d5b-7510-44cf-882d-47bc65390044" providerId="ADAL" clId="{6016F6D1-A923-814D-B5B1-500818E754E9}" dt="2023-10-23T11:48:32.862" v="2154" actId="2696"/>
        <pc:sldMkLst>
          <pc:docMk/>
          <pc:sldMk cId="4193958261" sldId="257"/>
        </pc:sldMkLst>
      </pc:sldChg>
      <pc:sldChg chg="del">
        <pc:chgData name="White, Meredith" userId="57076d5b-7510-44cf-882d-47bc65390044" providerId="ADAL" clId="{6016F6D1-A923-814D-B5B1-500818E754E9}" dt="2023-10-23T11:48:25.630" v="2153" actId="2696"/>
        <pc:sldMkLst>
          <pc:docMk/>
          <pc:sldMk cId="3019927552" sldId="258"/>
        </pc:sldMkLst>
      </pc:sldChg>
      <pc:sldChg chg="del">
        <pc:chgData name="White, Meredith" userId="57076d5b-7510-44cf-882d-47bc65390044" providerId="ADAL" clId="{6016F6D1-A923-814D-B5B1-500818E754E9}" dt="2023-10-23T11:48:12.769" v="2152" actId="2696"/>
        <pc:sldMkLst>
          <pc:docMk/>
          <pc:sldMk cId="1467574005" sldId="259"/>
        </pc:sldMkLst>
      </pc:sldChg>
      <pc:sldChg chg="addSp delSp modSp mod">
        <pc:chgData name="White, Meredith" userId="57076d5b-7510-44cf-882d-47bc65390044" providerId="ADAL" clId="{6016F6D1-A923-814D-B5B1-500818E754E9}" dt="2023-10-23T03:32:57.161" v="1759" actId="1076"/>
        <pc:sldMkLst>
          <pc:docMk/>
          <pc:sldMk cId="3091034734" sldId="261"/>
        </pc:sldMkLst>
        <pc:spChg chg="del mod">
          <ac:chgData name="White, Meredith" userId="57076d5b-7510-44cf-882d-47bc65390044" providerId="ADAL" clId="{6016F6D1-A923-814D-B5B1-500818E754E9}" dt="2023-10-23T03:32:12.297" v="1749" actId="478"/>
          <ac:spMkLst>
            <pc:docMk/>
            <pc:sldMk cId="3091034734" sldId="261"/>
            <ac:spMk id="2" creationId="{2C987DF6-8906-F309-CCBA-C44118AB93A0}"/>
          </ac:spMkLst>
        </pc:spChg>
        <pc:spChg chg="del">
          <ac:chgData name="White, Meredith" userId="57076d5b-7510-44cf-882d-47bc65390044" providerId="ADAL" clId="{6016F6D1-A923-814D-B5B1-500818E754E9}" dt="2023-10-23T02:55:46.777" v="772" actId="931"/>
          <ac:spMkLst>
            <pc:docMk/>
            <pc:sldMk cId="3091034734" sldId="261"/>
            <ac:spMk id="3" creationId="{8166C366-FC12-D486-AD63-48C2299C55B9}"/>
          </ac:spMkLst>
        </pc:spChg>
        <pc:spChg chg="add del mod">
          <ac:chgData name="White, Meredith" userId="57076d5b-7510-44cf-882d-47bc65390044" providerId="ADAL" clId="{6016F6D1-A923-814D-B5B1-500818E754E9}" dt="2023-10-23T03:32:16.552" v="1751" actId="478"/>
          <ac:spMkLst>
            <pc:docMk/>
            <pc:sldMk cId="3091034734" sldId="261"/>
            <ac:spMk id="7" creationId="{9222CBEF-6167-90C2-979F-D9C842B34F77}"/>
          </ac:spMkLst>
        </pc:spChg>
        <pc:spChg chg="add mod">
          <ac:chgData name="White, Meredith" userId="57076d5b-7510-44cf-882d-47bc65390044" providerId="ADAL" clId="{6016F6D1-A923-814D-B5B1-500818E754E9}" dt="2023-10-23T03:32:21.493" v="1756" actId="20577"/>
          <ac:spMkLst>
            <pc:docMk/>
            <pc:sldMk cId="3091034734" sldId="261"/>
            <ac:spMk id="8" creationId="{DF9FB005-9442-577D-6DCD-3DC1AF6EF01F}"/>
          </ac:spMkLst>
        </pc:spChg>
        <pc:picChg chg="add mod">
          <ac:chgData name="White, Meredith" userId="57076d5b-7510-44cf-882d-47bc65390044" providerId="ADAL" clId="{6016F6D1-A923-814D-B5B1-500818E754E9}" dt="2023-10-23T03:32:57.161" v="1759" actId="1076"/>
          <ac:picMkLst>
            <pc:docMk/>
            <pc:sldMk cId="3091034734" sldId="261"/>
            <ac:picMk id="5" creationId="{B64B6F88-F9B8-716E-66DE-EADD58107ADD}"/>
          </ac:picMkLst>
        </pc:picChg>
      </pc:sldChg>
      <pc:sldChg chg="modSp mod">
        <pc:chgData name="White, Meredith" userId="57076d5b-7510-44cf-882d-47bc65390044" providerId="ADAL" clId="{6016F6D1-A923-814D-B5B1-500818E754E9}" dt="2023-10-23T02:41:58.841" v="312" actId="20577"/>
        <pc:sldMkLst>
          <pc:docMk/>
          <pc:sldMk cId="1903471486" sldId="262"/>
        </pc:sldMkLst>
        <pc:spChg chg="mod">
          <ac:chgData name="White, Meredith" userId="57076d5b-7510-44cf-882d-47bc65390044" providerId="ADAL" clId="{6016F6D1-A923-814D-B5B1-500818E754E9}" dt="2023-10-23T02:41:58.841" v="312" actId="20577"/>
          <ac:spMkLst>
            <pc:docMk/>
            <pc:sldMk cId="1903471486" sldId="262"/>
            <ac:spMk id="3" creationId="{39284ED9-B480-EBDB-0274-B78317F70198}"/>
          </ac:spMkLst>
        </pc:spChg>
      </pc:sldChg>
      <pc:sldChg chg="modSp add mod">
        <pc:chgData name="White, Meredith" userId="57076d5b-7510-44cf-882d-47bc65390044" providerId="ADAL" clId="{6016F6D1-A923-814D-B5B1-500818E754E9}" dt="2023-10-23T04:07:25.656" v="2114" actId="20577"/>
        <pc:sldMkLst>
          <pc:docMk/>
          <pc:sldMk cId="1583665550" sldId="263"/>
        </pc:sldMkLst>
        <pc:spChg chg="mod">
          <ac:chgData name="White, Meredith" userId="57076d5b-7510-44cf-882d-47bc65390044" providerId="ADAL" clId="{6016F6D1-A923-814D-B5B1-500818E754E9}" dt="2023-10-23T02:39:16.433" v="161" actId="20577"/>
          <ac:spMkLst>
            <pc:docMk/>
            <pc:sldMk cId="1583665550" sldId="263"/>
            <ac:spMk id="2" creationId="{74034390-8CDD-9F43-FF5B-24ADDC9D20D2}"/>
          </ac:spMkLst>
        </pc:spChg>
        <pc:spChg chg="mod">
          <ac:chgData name="White, Meredith" userId="57076d5b-7510-44cf-882d-47bc65390044" providerId="ADAL" clId="{6016F6D1-A923-814D-B5B1-500818E754E9}" dt="2023-10-23T04:07:25.656" v="2114" actId="20577"/>
          <ac:spMkLst>
            <pc:docMk/>
            <pc:sldMk cId="1583665550" sldId="263"/>
            <ac:spMk id="3" creationId="{39284ED9-B480-EBDB-0274-B78317F70198}"/>
          </ac:spMkLst>
        </pc:spChg>
      </pc:sldChg>
      <pc:sldChg chg="modSp add del mod">
        <pc:chgData name="White, Meredith" userId="57076d5b-7510-44cf-882d-47bc65390044" providerId="ADAL" clId="{6016F6D1-A923-814D-B5B1-500818E754E9}" dt="2023-10-23T02:53:53.904" v="718" actId="2696"/>
        <pc:sldMkLst>
          <pc:docMk/>
          <pc:sldMk cId="1831728630" sldId="264"/>
        </pc:sldMkLst>
        <pc:spChg chg="mod">
          <ac:chgData name="White, Meredith" userId="57076d5b-7510-44cf-882d-47bc65390044" providerId="ADAL" clId="{6016F6D1-A923-814D-B5B1-500818E754E9}" dt="2023-10-23T02:53:05.193" v="679" actId="20577"/>
          <ac:spMkLst>
            <pc:docMk/>
            <pc:sldMk cId="1831728630" sldId="264"/>
            <ac:spMk id="2" creationId="{74034390-8CDD-9F43-FF5B-24ADDC9D20D2}"/>
          </ac:spMkLst>
        </pc:spChg>
        <pc:spChg chg="mod">
          <ac:chgData name="White, Meredith" userId="57076d5b-7510-44cf-882d-47bc65390044" providerId="ADAL" clId="{6016F6D1-A923-814D-B5B1-500818E754E9}" dt="2023-10-23T02:53:46.373" v="717" actId="20577"/>
          <ac:spMkLst>
            <pc:docMk/>
            <pc:sldMk cId="1831728630" sldId="264"/>
            <ac:spMk id="3" creationId="{39284ED9-B480-EBDB-0274-B78317F70198}"/>
          </ac:spMkLst>
        </pc:spChg>
      </pc:sldChg>
      <pc:sldChg chg="addSp delSp modSp add mod ord setBg modClrScheme chgLayout">
        <pc:chgData name="White, Meredith" userId="57076d5b-7510-44cf-882d-47bc65390044" providerId="ADAL" clId="{6016F6D1-A923-814D-B5B1-500818E754E9}" dt="2023-10-23T03:06:28.530" v="1124"/>
        <pc:sldMkLst>
          <pc:docMk/>
          <pc:sldMk cId="1904446480" sldId="265"/>
        </pc:sldMkLst>
        <pc:spChg chg="mod ord">
          <ac:chgData name="White, Meredith" userId="57076d5b-7510-44cf-882d-47bc65390044" providerId="ADAL" clId="{6016F6D1-A923-814D-B5B1-500818E754E9}" dt="2023-10-23T02:51:24.679" v="661" actId="20577"/>
          <ac:spMkLst>
            <pc:docMk/>
            <pc:sldMk cId="1904446480" sldId="265"/>
            <ac:spMk id="2" creationId="{584FE667-373B-F976-4AA2-920D04620741}"/>
          </ac:spMkLst>
        </pc:spChg>
        <pc:spChg chg="del mod ord">
          <ac:chgData name="White, Meredith" userId="57076d5b-7510-44cf-882d-47bc65390044" providerId="ADAL" clId="{6016F6D1-A923-814D-B5B1-500818E754E9}" dt="2023-10-23T02:50:33.741" v="623" actId="478"/>
          <ac:spMkLst>
            <pc:docMk/>
            <pc:sldMk cId="1904446480" sldId="265"/>
            <ac:spMk id="3" creationId="{DD9BAAD7-7AB2-6919-3CC9-8D55F40BCEDA}"/>
          </ac:spMkLst>
        </pc:spChg>
        <pc:spChg chg="add del mod">
          <ac:chgData name="White, Meredith" userId="57076d5b-7510-44cf-882d-47bc65390044" providerId="ADAL" clId="{6016F6D1-A923-814D-B5B1-500818E754E9}" dt="2023-10-23T02:50:35.382" v="624" actId="478"/>
          <ac:spMkLst>
            <pc:docMk/>
            <pc:sldMk cId="1904446480" sldId="265"/>
            <ac:spMk id="5" creationId="{FBE89F83-099E-B6E0-070C-BD6617C7190D}"/>
          </ac:spMkLst>
        </pc:spChg>
      </pc:sldChg>
      <pc:sldChg chg="addSp delSp modSp add mod ord setBg">
        <pc:chgData name="White, Meredith" userId="57076d5b-7510-44cf-882d-47bc65390044" providerId="ADAL" clId="{6016F6D1-A923-814D-B5B1-500818E754E9}" dt="2023-10-23T03:05:31.589" v="1118"/>
        <pc:sldMkLst>
          <pc:docMk/>
          <pc:sldMk cId="2645733580" sldId="266"/>
        </pc:sldMkLst>
        <pc:spChg chg="mod">
          <ac:chgData name="White, Meredith" userId="57076d5b-7510-44cf-882d-47bc65390044" providerId="ADAL" clId="{6016F6D1-A923-814D-B5B1-500818E754E9}" dt="2023-10-23T03:04:57.602" v="1114" actId="20577"/>
          <ac:spMkLst>
            <pc:docMk/>
            <pc:sldMk cId="2645733580" sldId="266"/>
            <ac:spMk id="2" creationId="{74034390-8CDD-9F43-FF5B-24ADDC9D20D2}"/>
          </ac:spMkLst>
        </pc:spChg>
        <pc:spChg chg="mod">
          <ac:chgData name="White, Meredith" userId="57076d5b-7510-44cf-882d-47bc65390044" providerId="ADAL" clId="{6016F6D1-A923-814D-B5B1-500818E754E9}" dt="2023-10-23T02:55:15.791" v="769" actId="5793"/>
          <ac:spMkLst>
            <pc:docMk/>
            <pc:sldMk cId="2645733580" sldId="266"/>
            <ac:spMk id="3" creationId="{39284ED9-B480-EBDB-0274-B78317F70198}"/>
          </ac:spMkLst>
        </pc:spChg>
        <pc:spChg chg="add del mod">
          <ac:chgData name="White, Meredith" userId="57076d5b-7510-44cf-882d-47bc65390044" providerId="ADAL" clId="{6016F6D1-A923-814D-B5B1-500818E754E9}" dt="2023-10-23T02:55:19.486" v="771"/>
          <ac:spMkLst>
            <pc:docMk/>
            <pc:sldMk cId="2645733580" sldId="266"/>
            <ac:spMk id="4" creationId="{000DDA3A-B68F-7D8C-9E30-3120C530CFE0}"/>
          </ac:spMkLst>
        </pc:spChg>
        <pc:spChg chg="add del mod">
          <ac:chgData name="White, Meredith" userId="57076d5b-7510-44cf-882d-47bc65390044" providerId="ADAL" clId="{6016F6D1-A923-814D-B5B1-500818E754E9}" dt="2023-10-23T03:05:22.636" v="1117"/>
          <ac:spMkLst>
            <pc:docMk/>
            <pc:sldMk cId="2645733580" sldId="266"/>
            <ac:spMk id="5" creationId="{33353A11-D4C9-8ADD-7471-7ED3198654A1}"/>
          </ac:spMkLst>
        </pc:spChg>
      </pc:sldChg>
      <pc:sldChg chg="addSp delSp modSp add mod">
        <pc:chgData name="White, Meredith" userId="57076d5b-7510-44cf-882d-47bc65390044" providerId="ADAL" clId="{6016F6D1-A923-814D-B5B1-500818E754E9}" dt="2023-10-23T03:31:40.467" v="1747" actId="1076"/>
        <pc:sldMkLst>
          <pc:docMk/>
          <pc:sldMk cId="2176490751" sldId="267"/>
        </pc:sldMkLst>
        <pc:spChg chg="mod">
          <ac:chgData name="White, Meredith" userId="57076d5b-7510-44cf-882d-47bc65390044" providerId="ADAL" clId="{6016F6D1-A923-814D-B5B1-500818E754E9}" dt="2023-10-23T03:30:50.055" v="1738" actId="14100"/>
          <ac:spMkLst>
            <pc:docMk/>
            <pc:sldMk cId="2176490751" sldId="267"/>
            <ac:spMk id="2" creationId="{2C987DF6-8906-F309-CCBA-C44118AB93A0}"/>
          </ac:spMkLst>
        </pc:spChg>
        <pc:spChg chg="add del mod">
          <ac:chgData name="White, Meredith" userId="57076d5b-7510-44cf-882d-47bc65390044" providerId="ADAL" clId="{6016F6D1-A923-814D-B5B1-500818E754E9}" dt="2023-10-23T02:57:25.986" v="830" actId="931"/>
          <ac:spMkLst>
            <pc:docMk/>
            <pc:sldMk cId="2176490751" sldId="267"/>
            <ac:spMk id="4" creationId="{DF68E17F-7224-981F-630C-0627275E773D}"/>
          </ac:spMkLst>
        </pc:spChg>
        <pc:spChg chg="add del mod">
          <ac:chgData name="White, Meredith" userId="57076d5b-7510-44cf-882d-47bc65390044" providerId="ADAL" clId="{6016F6D1-A923-814D-B5B1-500818E754E9}" dt="2023-10-23T03:28:52.456" v="1720" actId="931"/>
          <ac:spMkLst>
            <pc:docMk/>
            <pc:sldMk cId="2176490751" sldId="267"/>
            <ac:spMk id="10" creationId="{6C8BCB3D-58E7-8771-18DA-7E9084CB98D3}"/>
          </ac:spMkLst>
        </pc:spChg>
        <pc:picChg chg="del">
          <ac:chgData name="White, Meredith" userId="57076d5b-7510-44cf-882d-47bc65390044" providerId="ADAL" clId="{6016F6D1-A923-814D-B5B1-500818E754E9}" dt="2023-10-23T02:57:14.966" v="829" actId="478"/>
          <ac:picMkLst>
            <pc:docMk/>
            <pc:sldMk cId="2176490751" sldId="267"/>
            <ac:picMk id="5" creationId="{B64B6F88-F9B8-716E-66DE-EADD58107ADD}"/>
          </ac:picMkLst>
        </pc:picChg>
        <pc:picChg chg="add del mod modCrop">
          <ac:chgData name="White, Meredith" userId="57076d5b-7510-44cf-882d-47bc65390044" providerId="ADAL" clId="{6016F6D1-A923-814D-B5B1-500818E754E9}" dt="2023-10-23T03:28:28.255" v="1719" actId="478"/>
          <ac:picMkLst>
            <pc:docMk/>
            <pc:sldMk cId="2176490751" sldId="267"/>
            <ac:picMk id="7" creationId="{D6295DBA-7E0E-4E5E-0DF6-8EAAC9347051}"/>
          </ac:picMkLst>
        </pc:picChg>
        <pc:picChg chg="add mod modCrop">
          <ac:chgData name="White, Meredith" userId="57076d5b-7510-44cf-882d-47bc65390044" providerId="ADAL" clId="{6016F6D1-A923-814D-B5B1-500818E754E9}" dt="2023-10-23T03:31:38.215" v="1746" actId="1076"/>
          <ac:picMkLst>
            <pc:docMk/>
            <pc:sldMk cId="2176490751" sldId="267"/>
            <ac:picMk id="8" creationId="{2658239C-D630-E2D6-B30A-121917A8CA6E}"/>
          </ac:picMkLst>
        </pc:picChg>
        <pc:picChg chg="add mod modCrop">
          <ac:chgData name="White, Meredith" userId="57076d5b-7510-44cf-882d-47bc65390044" providerId="ADAL" clId="{6016F6D1-A923-814D-B5B1-500818E754E9}" dt="2023-10-23T03:31:40.467" v="1747" actId="1076"/>
          <ac:picMkLst>
            <pc:docMk/>
            <pc:sldMk cId="2176490751" sldId="267"/>
            <ac:picMk id="12" creationId="{1DA274AB-5816-0862-1E4D-F94B4E24FED3}"/>
          </ac:picMkLst>
        </pc:picChg>
      </pc:sldChg>
      <pc:sldChg chg="addSp delSp modSp add mod">
        <pc:chgData name="White, Meredith" userId="57076d5b-7510-44cf-882d-47bc65390044" providerId="ADAL" clId="{6016F6D1-A923-814D-B5B1-500818E754E9}" dt="2023-10-23T03:00:11.570" v="885" actId="1076"/>
        <pc:sldMkLst>
          <pc:docMk/>
          <pc:sldMk cId="2467198122" sldId="268"/>
        </pc:sldMkLst>
        <pc:spChg chg="mod">
          <ac:chgData name="White, Meredith" userId="57076d5b-7510-44cf-882d-47bc65390044" providerId="ADAL" clId="{6016F6D1-A923-814D-B5B1-500818E754E9}" dt="2023-10-23T02:59:25.639" v="876" actId="20577"/>
          <ac:spMkLst>
            <pc:docMk/>
            <pc:sldMk cId="2467198122" sldId="268"/>
            <ac:spMk id="2" creationId="{2C987DF6-8906-F309-CCBA-C44118AB93A0}"/>
          </ac:spMkLst>
        </pc:spChg>
        <pc:spChg chg="add del mod">
          <ac:chgData name="White, Meredith" userId="57076d5b-7510-44cf-882d-47bc65390044" providerId="ADAL" clId="{6016F6D1-A923-814D-B5B1-500818E754E9}" dt="2023-10-23T02:58:25.915" v="844" actId="931"/>
          <ac:spMkLst>
            <pc:docMk/>
            <pc:sldMk cId="2467198122" sldId="268"/>
            <ac:spMk id="4" creationId="{F02B306E-75DC-DA8A-50FE-78358A9C8510}"/>
          </ac:spMkLst>
        </pc:spChg>
        <pc:picChg chg="add mod modCrop">
          <ac:chgData name="White, Meredith" userId="57076d5b-7510-44cf-882d-47bc65390044" providerId="ADAL" clId="{6016F6D1-A923-814D-B5B1-500818E754E9}" dt="2023-10-23T02:59:14.206" v="854" actId="1076"/>
          <ac:picMkLst>
            <pc:docMk/>
            <pc:sldMk cId="2467198122" sldId="268"/>
            <ac:picMk id="6" creationId="{222FFEB6-D600-E827-9323-E84313913A56}"/>
          </ac:picMkLst>
        </pc:picChg>
        <pc:picChg chg="del">
          <ac:chgData name="White, Meredith" userId="57076d5b-7510-44cf-882d-47bc65390044" providerId="ADAL" clId="{6016F6D1-A923-814D-B5B1-500818E754E9}" dt="2023-10-23T02:58:01.233" v="843" actId="478"/>
          <ac:picMkLst>
            <pc:docMk/>
            <pc:sldMk cId="2467198122" sldId="268"/>
            <ac:picMk id="7" creationId="{D6295DBA-7E0E-4E5E-0DF6-8EAAC9347051}"/>
          </ac:picMkLst>
        </pc:picChg>
        <pc:picChg chg="add mod modCrop">
          <ac:chgData name="White, Meredith" userId="57076d5b-7510-44cf-882d-47bc65390044" providerId="ADAL" clId="{6016F6D1-A923-814D-B5B1-500818E754E9}" dt="2023-10-23T03:00:11.570" v="885" actId="1076"/>
          <ac:picMkLst>
            <pc:docMk/>
            <pc:sldMk cId="2467198122" sldId="268"/>
            <ac:picMk id="9" creationId="{A17435A4-A61D-1423-B2C6-0DD7950A9851}"/>
          </ac:picMkLst>
        </pc:picChg>
      </pc:sldChg>
      <pc:sldChg chg="addSp delSp modSp add del mod">
        <pc:chgData name="White, Meredith" userId="57076d5b-7510-44cf-882d-47bc65390044" providerId="ADAL" clId="{6016F6D1-A923-814D-B5B1-500818E754E9}" dt="2023-10-23T12:33:07.320" v="2378" actId="2696"/>
        <pc:sldMkLst>
          <pc:docMk/>
          <pc:sldMk cId="3530750216" sldId="269"/>
        </pc:sldMkLst>
        <pc:spChg chg="mod">
          <ac:chgData name="White, Meredith" userId="57076d5b-7510-44cf-882d-47bc65390044" providerId="ADAL" clId="{6016F6D1-A923-814D-B5B1-500818E754E9}" dt="2023-10-23T03:03:37.065" v="1050" actId="20577"/>
          <ac:spMkLst>
            <pc:docMk/>
            <pc:sldMk cId="3530750216" sldId="269"/>
            <ac:spMk id="2" creationId="{2C987DF6-8906-F309-CCBA-C44118AB93A0}"/>
          </ac:spMkLst>
        </pc:spChg>
        <pc:spChg chg="add del mod">
          <ac:chgData name="White, Meredith" userId="57076d5b-7510-44cf-882d-47bc65390044" providerId="ADAL" clId="{6016F6D1-A923-814D-B5B1-500818E754E9}" dt="2023-10-23T03:02:02.473" v="926" actId="478"/>
          <ac:spMkLst>
            <pc:docMk/>
            <pc:sldMk cId="3530750216" sldId="269"/>
            <ac:spMk id="4" creationId="{F079518A-AA9C-058F-AAEE-9717E5555957}"/>
          </ac:spMkLst>
        </pc:spChg>
        <pc:spChg chg="add mod">
          <ac:chgData name="White, Meredith" userId="57076d5b-7510-44cf-882d-47bc65390044" providerId="ADAL" clId="{6016F6D1-A923-814D-B5B1-500818E754E9}" dt="2023-10-23T03:02:52.867" v="1019" actId="20577"/>
          <ac:spMkLst>
            <pc:docMk/>
            <pc:sldMk cId="3530750216" sldId="269"/>
            <ac:spMk id="5" creationId="{B2216AE9-2506-C4F0-8658-21224A7D0887}"/>
          </ac:spMkLst>
        </pc:spChg>
        <pc:picChg chg="del">
          <ac:chgData name="White, Meredith" userId="57076d5b-7510-44cf-882d-47bc65390044" providerId="ADAL" clId="{6016F6D1-A923-814D-B5B1-500818E754E9}" dt="2023-10-23T03:00:34.260" v="888" actId="478"/>
          <ac:picMkLst>
            <pc:docMk/>
            <pc:sldMk cId="3530750216" sldId="269"/>
            <ac:picMk id="6" creationId="{222FFEB6-D600-E827-9323-E84313913A56}"/>
          </ac:picMkLst>
        </pc:picChg>
        <pc:picChg chg="del">
          <ac:chgData name="White, Meredith" userId="57076d5b-7510-44cf-882d-47bc65390044" providerId="ADAL" clId="{6016F6D1-A923-814D-B5B1-500818E754E9}" dt="2023-10-23T03:00:33.419" v="887" actId="478"/>
          <ac:picMkLst>
            <pc:docMk/>
            <pc:sldMk cId="3530750216" sldId="269"/>
            <ac:picMk id="9" creationId="{A17435A4-A61D-1423-B2C6-0DD7950A9851}"/>
          </ac:picMkLst>
        </pc:picChg>
      </pc:sldChg>
      <pc:sldChg chg="modSp add del mod">
        <pc:chgData name="White, Meredith" userId="57076d5b-7510-44cf-882d-47bc65390044" providerId="ADAL" clId="{6016F6D1-A923-814D-B5B1-500818E754E9}" dt="2023-10-23T12:33:08.791" v="2379" actId="2696"/>
        <pc:sldMkLst>
          <pc:docMk/>
          <pc:sldMk cId="3904415563" sldId="270"/>
        </pc:sldMkLst>
        <pc:spChg chg="mod">
          <ac:chgData name="White, Meredith" userId="57076d5b-7510-44cf-882d-47bc65390044" providerId="ADAL" clId="{6016F6D1-A923-814D-B5B1-500818E754E9}" dt="2023-10-23T03:03:21.800" v="1039" actId="20577"/>
          <ac:spMkLst>
            <pc:docMk/>
            <pc:sldMk cId="3904415563" sldId="270"/>
            <ac:spMk id="2" creationId="{2C987DF6-8906-F309-CCBA-C44118AB93A0}"/>
          </ac:spMkLst>
        </pc:spChg>
        <pc:spChg chg="mod">
          <ac:chgData name="White, Meredith" userId="57076d5b-7510-44cf-882d-47bc65390044" providerId="ADAL" clId="{6016F6D1-A923-814D-B5B1-500818E754E9}" dt="2023-10-23T03:04:15.674" v="1090" actId="20577"/>
          <ac:spMkLst>
            <pc:docMk/>
            <pc:sldMk cId="3904415563" sldId="270"/>
            <ac:spMk id="5" creationId="{B2216AE9-2506-C4F0-8658-21224A7D0887}"/>
          </ac:spMkLst>
        </pc:spChg>
      </pc:sldChg>
      <pc:sldChg chg="addSp delSp modSp add mod">
        <pc:chgData name="White, Meredith" userId="57076d5b-7510-44cf-882d-47bc65390044" providerId="ADAL" clId="{6016F6D1-A923-814D-B5B1-500818E754E9}" dt="2023-10-23T03:33:14.407" v="1762" actId="20577"/>
        <pc:sldMkLst>
          <pc:docMk/>
          <pc:sldMk cId="2237365322" sldId="271"/>
        </pc:sldMkLst>
        <pc:spChg chg="mod">
          <ac:chgData name="White, Meredith" userId="57076d5b-7510-44cf-882d-47bc65390044" providerId="ADAL" clId="{6016F6D1-A923-814D-B5B1-500818E754E9}" dt="2023-10-23T03:07:09.812" v="1133" actId="20577"/>
          <ac:spMkLst>
            <pc:docMk/>
            <pc:sldMk cId="2237365322" sldId="271"/>
            <ac:spMk id="2" creationId="{2C987DF6-8906-F309-CCBA-C44118AB93A0}"/>
          </ac:spMkLst>
        </pc:spChg>
        <pc:spChg chg="mod">
          <ac:chgData name="White, Meredith" userId="57076d5b-7510-44cf-882d-47bc65390044" providerId="ADAL" clId="{6016F6D1-A923-814D-B5B1-500818E754E9}" dt="2023-10-23T03:33:14.407" v="1762" actId="20577"/>
          <ac:spMkLst>
            <pc:docMk/>
            <pc:sldMk cId="2237365322" sldId="271"/>
            <ac:spMk id="5" creationId="{B2216AE9-2506-C4F0-8658-21224A7D0887}"/>
          </ac:spMkLst>
        </pc:spChg>
        <pc:picChg chg="add del mod">
          <ac:chgData name="White, Meredith" userId="57076d5b-7510-44cf-882d-47bc65390044" providerId="ADAL" clId="{6016F6D1-A923-814D-B5B1-500818E754E9}" dt="2023-10-23T03:18:02.882" v="1648" actId="478"/>
          <ac:picMkLst>
            <pc:docMk/>
            <pc:sldMk cId="2237365322" sldId="271"/>
            <ac:picMk id="3" creationId="{70CF23F4-09B1-3EC5-31F2-A6E22B0A264D}"/>
          </ac:picMkLst>
        </pc:picChg>
        <pc:picChg chg="add mod modCrop">
          <ac:chgData name="White, Meredith" userId="57076d5b-7510-44cf-882d-47bc65390044" providerId="ADAL" clId="{6016F6D1-A923-814D-B5B1-500818E754E9}" dt="2023-10-23T03:20:10.914" v="1670" actId="1076"/>
          <ac:picMkLst>
            <pc:docMk/>
            <pc:sldMk cId="2237365322" sldId="271"/>
            <ac:picMk id="6" creationId="{DBCD1BC9-4C90-8254-CE1D-D9DFEE7A2C06}"/>
          </ac:picMkLst>
        </pc:picChg>
      </pc:sldChg>
      <pc:sldChg chg="addSp delSp modSp add mod">
        <pc:chgData name="White, Meredith" userId="57076d5b-7510-44cf-882d-47bc65390044" providerId="ADAL" clId="{6016F6D1-A923-814D-B5B1-500818E754E9}" dt="2023-10-23T03:34:48.333" v="1799" actId="1076"/>
        <pc:sldMkLst>
          <pc:docMk/>
          <pc:sldMk cId="212837640" sldId="272"/>
        </pc:sldMkLst>
        <pc:spChg chg="mod">
          <ac:chgData name="White, Meredith" userId="57076d5b-7510-44cf-882d-47bc65390044" providerId="ADAL" clId="{6016F6D1-A923-814D-B5B1-500818E754E9}" dt="2023-10-23T03:34:35.259" v="1796" actId="14100"/>
          <ac:spMkLst>
            <pc:docMk/>
            <pc:sldMk cId="212837640" sldId="272"/>
            <ac:spMk id="2" creationId="{2C987DF6-8906-F309-CCBA-C44118AB93A0}"/>
          </ac:spMkLst>
        </pc:spChg>
        <pc:spChg chg="del mod">
          <ac:chgData name="White, Meredith" userId="57076d5b-7510-44cf-882d-47bc65390044" providerId="ADAL" clId="{6016F6D1-A923-814D-B5B1-500818E754E9}" dt="2023-10-23T03:11:57.588" v="1590" actId="478"/>
          <ac:spMkLst>
            <pc:docMk/>
            <pc:sldMk cId="212837640" sldId="272"/>
            <ac:spMk id="5" creationId="{B2216AE9-2506-C4F0-8658-21224A7D0887}"/>
          </ac:spMkLst>
        </pc:spChg>
        <pc:picChg chg="add mod modCrop">
          <ac:chgData name="White, Meredith" userId="57076d5b-7510-44cf-882d-47bc65390044" providerId="ADAL" clId="{6016F6D1-A923-814D-B5B1-500818E754E9}" dt="2023-10-23T03:34:44.083" v="1798" actId="1076"/>
          <ac:picMkLst>
            <pc:docMk/>
            <pc:sldMk cId="212837640" sldId="272"/>
            <ac:picMk id="4" creationId="{1A99EF3B-D3BF-EEE1-16B9-35399D8B9D00}"/>
          </ac:picMkLst>
        </pc:picChg>
        <pc:picChg chg="add mod modCrop">
          <ac:chgData name="White, Meredith" userId="57076d5b-7510-44cf-882d-47bc65390044" providerId="ADAL" clId="{6016F6D1-A923-814D-B5B1-500818E754E9}" dt="2023-10-23T03:34:48.333" v="1799" actId="1076"/>
          <ac:picMkLst>
            <pc:docMk/>
            <pc:sldMk cId="212837640" sldId="272"/>
            <ac:picMk id="7" creationId="{9FF04D25-921A-3591-916F-B83F73852054}"/>
          </ac:picMkLst>
        </pc:picChg>
        <pc:picChg chg="add del mod">
          <ac:chgData name="White, Meredith" userId="57076d5b-7510-44cf-882d-47bc65390044" providerId="ADAL" clId="{6016F6D1-A923-814D-B5B1-500818E754E9}" dt="2023-10-23T03:17:25.295" v="1645" actId="21"/>
          <ac:picMkLst>
            <pc:docMk/>
            <pc:sldMk cId="212837640" sldId="272"/>
            <ac:picMk id="9" creationId="{5FE9903F-C03F-A4B7-076B-03E19B5F2B3A}"/>
          </ac:picMkLst>
        </pc:picChg>
      </pc:sldChg>
      <pc:sldChg chg="modSp add mod ord">
        <pc:chgData name="White, Meredith" userId="57076d5b-7510-44cf-882d-47bc65390044" providerId="ADAL" clId="{6016F6D1-A923-814D-B5B1-500818E754E9}" dt="2023-10-23T03:24:43.486" v="1700" actId="20577"/>
        <pc:sldMkLst>
          <pc:docMk/>
          <pc:sldMk cId="2117814220" sldId="273"/>
        </pc:sldMkLst>
        <pc:spChg chg="mod">
          <ac:chgData name="White, Meredith" userId="57076d5b-7510-44cf-882d-47bc65390044" providerId="ADAL" clId="{6016F6D1-A923-814D-B5B1-500818E754E9}" dt="2023-10-23T03:24:43.486" v="1700" actId="20577"/>
          <ac:spMkLst>
            <pc:docMk/>
            <pc:sldMk cId="2117814220" sldId="273"/>
            <ac:spMk id="2" creationId="{584FE667-373B-F976-4AA2-920D04620741}"/>
          </ac:spMkLst>
        </pc:spChg>
      </pc:sldChg>
      <pc:sldChg chg="delSp modSp add mod ord">
        <pc:chgData name="White, Meredith" userId="57076d5b-7510-44cf-882d-47bc65390044" providerId="ADAL" clId="{6016F6D1-A923-814D-B5B1-500818E754E9}" dt="2023-10-23T13:45:50.243" v="2581" actId="20577"/>
        <pc:sldMkLst>
          <pc:docMk/>
          <pc:sldMk cId="1570655623" sldId="274"/>
        </pc:sldMkLst>
        <pc:spChg chg="mod">
          <ac:chgData name="White, Meredith" userId="57076d5b-7510-44cf-882d-47bc65390044" providerId="ADAL" clId="{6016F6D1-A923-814D-B5B1-500818E754E9}" dt="2023-10-23T13:45:50.243" v="2581" actId="20577"/>
          <ac:spMkLst>
            <pc:docMk/>
            <pc:sldMk cId="1570655623" sldId="274"/>
            <ac:spMk id="2" creationId="{2C987DF6-8906-F309-CCBA-C44118AB93A0}"/>
          </ac:spMkLst>
        </pc:spChg>
        <pc:spChg chg="mod">
          <ac:chgData name="White, Meredith" userId="57076d5b-7510-44cf-882d-47bc65390044" providerId="ADAL" clId="{6016F6D1-A923-814D-B5B1-500818E754E9}" dt="2023-10-23T03:40:39.596" v="2110" actId="20577"/>
          <ac:spMkLst>
            <pc:docMk/>
            <pc:sldMk cId="1570655623" sldId="274"/>
            <ac:spMk id="5" creationId="{B2216AE9-2506-C4F0-8658-21224A7D0887}"/>
          </ac:spMkLst>
        </pc:spChg>
        <pc:picChg chg="del">
          <ac:chgData name="White, Meredith" userId="57076d5b-7510-44cf-882d-47bc65390044" providerId="ADAL" clId="{6016F6D1-A923-814D-B5B1-500818E754E9}" dt="2023-10-23T03:35:58.402" v="1800" actId="478"/>
          <ac:picMkLst>
            <pc:docMk/>
            <pc:sldMk cId="1570655623" sldId="274"/>
            <ac:picMk id="6" creationId="{DBCD1BC9-4C90-8254-CE1D-D9DFEE7A2C06}"/>
          </ac:picMkLst>
        </pc:picChg>
      </pc:sldChg>
      <pc:sldChg chg="addSp delSp modSp add mod">
        <pc:chgData name="White, Meredith" userId="57076d5b-7510-44cf-882d-47bc65390044" providerId="ADAL" clId="{6016F6D1-A923-814D-B5B1-500818E754E9}" dt="2023-10-23T13:46:27.094" v="2616" actId="20577"/>
        <pc:sldMkLst>
          <pc:docMk/>
          <pc:sldMk cId="2652942360" sldId="275"/>
        </pc:sldMkLst>
        <pc:spChg chg="mod">
          <ac:chgData name="White, Meredith" userId="57076d5b-7510-44cf-882d-47bc65390044" providerId="ADAL" clId="{6016F6D1-A923-814D-B5B1-500818E754E9}" dt="2023-10-23T13:46:27.094" v="2616" actId="20577"/>
          <ac:spMkLst>
            <pc:docMk/>
            <pc:sldMk cId="2652942360" sldId="275"/>
            <ac:spMk id="2" creationId="{2C987DF6-8906-F309-CCBA-C44118AB93A0}"/>
          </ac:spMkLst>
        </pc:spChg>
        <pc:spChg chg="del">
          <ac:chgData name="White, Meredith" userId="57076d5b-7510-44cf-882d-47bc65390044" providerId="ADAL" clId="{6016F6D1-A923-814D-B5B1-500818E754E9}" dt="2023-10-23T11:46:25.927" v="2135" actId="478"/>
          <ac:spMkLst>
            <pc:docMk/>
            <pc:sldMk cId="2652942360" sldId="275"/>
            <ac:spMk id="3" creationId="{D29CAEB9-078D-BCE1-C0E1-CF24EEE0FDBE}"/>
          </ac:spMkLst>
        </pc:spChg>
        <pc:spChg chg="del">
          <ac:chgData name="White, Meredith" userId="57076d5b-7510-44cf-882d-47bc65390044" providerId="ADAL" clId="{6016F6D1-A923-814D-B5B1-500818E754E9}" dt="2023-10-23T03:41:03.381" v="2112" actId="478"/>
          <ac:spMkLst>
            <pc:docMk/>
            <pc:sldMk cId="2652942360" sldId="275"/>
            <ac:spMk id="5" creationId="{B2216AE9-2506-C4F0-8658-21224A7D0887}"/>
          </ac:spMkLst>
        </pc:spChg>
        <pc:picChg chg="add mod">
          <ac:chgData name="White, Meredith" userId="57076d5b-7510-44cf-882d-47bc65390044" providerId="ADAL" clId="{6016F6D1-A923-814D-B5B1-500818E754E9}" dt="2023-10-23T11:47:05.421" v="2139" actId="1076"/>
          <ac:picMkLst>
            <pc:docMk/>
            <pc:sldMk cId="2652942360" sldId="275"/>
            <ac:picMk id="6" creationId="{949A8C1F-49D9-31A3-6CEC-02CE4B5C673C}"/>
          </ac:picMkLst>
        </pc:picChg>
      </pc:sldChg>
      <pc:sldChg chg="addSp delSp modSp add del mod">
        <pc:chgData name="White, Meredith" userId="57076d5b-7510-44cf-882d-47bc65390044" providerId="ADAL" clId="{6016F6D1-A923-814D-B5B1-500818E754E9}" dt="2023-10-23T12:51:38.173" v="2570" actId="2696"/>
        <pc:sldMkLst>
          <pc:docMk/>
          <pc:sldMk cId="3534385702" sldId="276"/>
        </pc:sldMkLst>
        <pc:spChg chg="mod">
          <ac:chgData name="White, Meredith" userId="57076d5b-7510-44cf-882d-47bc65390044" providerId="ADAL" clId="{6016F6D1-A923-814D-B5B1-500818E754E9}" dt="2023-10-23T04:11:18.963" v="2122" actId="20577"/>
          <ac:spMkLst>
            <pc:docMk/>
            <pc:sldMk cId="3534385702" sldId="276"/>
            <ac:spMk id="2" creationId="{2C987DF6-8906-F309-CCBA-C44118AB93A0}"/>
          </ac:spMkLst>
        </pc:spChg>
        <pc:spChg chg="add mod">
          <ac:chgData name="White, Meredith" userId="57076d5b-7510-44cf-882d-47bc65390044" providerId="ADAL" clId="{6016F6D1-A923-814D-B5B1-500818E754E9}" dt="2023-10-23T04:11:13.089" v="2117" actId="478"/>
          <ac:spMkLst>
            <pc:docMk/>
            <pc:sldMk cId="3534385702" sldId="276"/>
            <ac:spMk id="4" creationId="{40F018C2-AFE3-E124-BE55-E96D915B4374}"/>
          </ac:spMkLst>
        </pc:spChg>
        <pc:picChg chg="del">
          <ac:chgData name="White, Meredith" userId="57076d5b-7510-44cf-882d-47bc65390044" providerId="ADAL" clId="{6016F6D1-A923-814D-B5B1-500818E754E9}" dt="2023-10-23T04:11:12.305" v="2116" actId="478"/>
          <ac:picMkLst>
            <pc:docMk/>
            <pc:sldMk cId="3534385702" sldId="276"/>
            <ac:picMk id="8" creationId="{2658239C-D630-E2D6-B30A-121917A8CA6E}"/>
          </ac:picMkLst>
        </pc:picChg>
        <pc:picChg chg="del">
          <ac:chgData name="White, Meredith" userId="57076d5b-7510-44cf-882d-47bc65390044" providerId="ADAL" clId="{6016F6D1-A923-814D-B5B1-500818E754E9}" dt="2023-10-23T04:11:13.089" v="2117" actId="478"/>
          <ac:picMkLst>
            <pc:docMk/>
            <pc:sldMk cId="3534385702" sldId="276"/>
            <ac:picMk id="12" creationId="{1DA274AB-5816-0862-1E4D-F94B4E24FED3}"/>
          </ac:picMkLst>
        </pc:picChg>
      </pc:sldChg>
      <pc:sldChg chg="modSp add mod">
        <pc:chgData name="White, Meredith" userId="57076d5b-7510-44cf-882d-47bc65390044" providerId="ADAL" clId="{6016F6D1-A923-814D-B5B1-500818E754E9}" dt="2023-10-23T12:28:01.927" v="2358" actId="20577"/>
        <pc:sldMkLst>
          <pc:docMk/>
          <pc:sldMk cId="1340289148" sldId="277"/>
        </pc:sldMkLst>
        <pc:spChg chg="mod">
          <ac:chgData name="White, Meredith" userId="57076d5b-7510-44cf-882d-47bc65390044" providerId="ADAL" clId="{6016F6D1-A923-814D-B5B1-500818E754E9}" dt="2023-10-23T12:28:01.927" v="2358" actId="20577"/>
          <ac:spMkLst>
            <pc:docMk/>
            <pc:sldMk cId="1340289148" sldId="277"/>
            <ac:spMk id="2" creationId="{2C987DF6-8906-F309-CCBA-C44118AB93A0}"/>
          </ac:spMkLst>
        </pc:spChg>
      </pc:sldChg>
      <pc:sldChg chg="addSp delSp modSp add mod">
        <pc:chgData name="White, Meredith" userId="57076d5b-7510-44cf-882d-47bc65390044" providerId="ADAL" clId="{6016F6D1-A923-814D-B5B1-500818E754E9}" dt="2023-10-23T12:12:33.944" v="2219" actId="14100"/>
        <pc:sldMkLst>
          <pc:docMk/>
          <pc:sldMk cId="3670805220" sldId="278"/>
        </pc:sldMkLst>
        <pc:spChg chg="del mod">
          <ac:chgData name="White, Meredith" userId="57076d5b-7510-44cf-882d-47bc65390044" providerId="ADAL" clId="{6016F6D1-A923-814D-B5B1-500818E754E9}" dt="2023-10-23T11:48:54.524" v="2159" actId="478"/>
          <ac:spMkLst>
            <pc:docMk/>
            <pc:sldMk cId="3670805220" sldId="278"/>
            <ac:spMk id="2" creationId="{74034390-8CDD-9F43-FF5B-24ADDC9D20D2}"/>
          </ac:spMkLst>
        </pc:spChg>
        <pc:spChg chg="del mod">
          <ac:chgData name="White, Meredith" userId="57076d5b-7510-44cf-882d-47bc65390044" providerId="ADAL" clId="{6016F6D1-A923-814D-B5B1-500818E754E9}" dt="2023-10-23T11:48:46.027" v="2157" actId="478"/>
          <ac:spMkLst>
            <pc:docMk/>
            <pc:sldMk cId="3670805220" sldId="278"/>
            <ac:spMk id="3" creationId="{39284ED9-B480-EBDB-0274-B78317F70198}"/>
          </ac:spMkLst>
        </pc:spChg>
        <pc:spChg chg="add del mod">
          <ac:chgData name="White, Meredith" userId="57076d5b-7510-44cf-882d-47bc65390044" providerId="ADAL" clId="{6016F6D1-A923-814D-B5B1-500818E754E9}" dt="2023-10-23T11:49:20.911" v="2160" actId="931"/>
          <ac:spMkLst>
            <pc:docMk/>
            <pc:sldMk cId="3670805220" sldId="278"/>
            <ac:spMk id="5" creationId="{ED459748-58CF-F61F-342B-D1665B324D55}"/>
          </ac:spMkLst>
        </pc:spChg>
        <pc:spChg chg="add mod">
          <ac:chgData name="White, Meredith" userId="57076d5b-7510-44cf-882d-47bc65390044" providerId="ADAL" clId="{6016F6D1-A923-814D-B5B1-500818E754E9}" dt="2023-10-23T11:48:54.524" v="2159" actId="478"/>
          <ac:spMkLst>
            <pc:docMk/>
            <pc:sldMk cId="3670805220" sldId="278"/>
            <ac:spMk id="7" creationId="{08BCD208-4B6D-BFDD-6043-3290F2F84648}"/>
          </ac:spMkLst>
        </pc:spChg>
        <pc:picChg chg="add mod modCrop">
          <ac:chgData name="White, Meredith" userId="57076d5b-7510-44cf-882d-47bc65390044" providerId="ADAL" clId="{6016F6D1-A923-814D-B5B1-500818E754E9}" dt="2023-10-23T11:51:23.047" v="2174" actId="14100"/>
          <ac:picMkLst>
            <pc:docMk/>
            <pc:sldMk cId="3670805220" sldId="278"/>
            <ac:picMk id="9" creationId="{AEF0CFC0-1299-CD51-B7C5-A8CCC7EEDA5C}"/>
          </ac:picMkLst>
        </pc:picChg>
        <pc:picChg chg="add mod">
          <ac:chgData name="White, Meredith" userId="57076d5b-7510-44cf-882d-47bc65390044" providerId="ADAL" clId="{6016F6D1-A923-814D-B5B1-500818E754E9}" dt="2023-10-23T11:50:50.787" v="2167" actId="14100"/>
          <ac:picMkLst>
            <pc:docMk/>
            <pc:sldMk cId="3670805220" sldId="278"/>
            <ac:picMk id="11" creationId="{01382224-7339-D5E2-B00A-E1207BF7123D}"/>
          </ac:picMkLst>
        </pc:picChg>
        <pc:picChg chg="add mod">
          <ac:chgData name="White, Meredith" userId="57076d5b-7510-44cf-882d-47bc65390044" providerId="ADAL" clId="{6016F6D1-A923-814D-B5B1-500818E754E9}" dt="2023-10-23T12:12:33.944" v="2219" actId="14100"/>
          <ac:picMkLst>
            <pc:docMk/>
            <pc:sldMk cId="3670805220" sldId="278"/>
            <ac:picMk id="13" creationId="{52A58175-5052-62E1-FF77-D41AD7EBA0B4}"/>
          </ac:picMkLst>
        </pc:picChg>
        <pc:picChg chg="add mod">
          <ac:chgData name="White, Meredith" userId="57076d5b-7510-44cf-882d-47bc65390044" providerId="ADAL" clId="{6016F6D1-A923-814D-B5B1-500818E754E9}" dt="2023-10-23T12:12:25.741" v="2218" actId="1076"/>
          <ac:picMkLst>
            <pc:docMk/>
            <pc:sldMk cId="3670805220" sldId="278"/>
            <ac:picMk id="15" creationId="{E5DD3569-2D19-9770-542B-E986D9160029}"/>
          </ac:picMkLst>
        </pc:picChg>
      </pc:sldChg>
      <pc:sldChg chg="addSp delSp modSp add mod">
        <pc:chgData name="White, Meredith" userId="57076d5b-7510-44cf-882d-47bc65390044" providerId="ADAL" clId="{6016F6D1-A923-814D-B5B1-500818E754E9}" dt="2023-10-23T11:53:55.256" v="2204" actId="478"/>
        <pc:sldMkLst>
          <pc:docMk/>
          <pc:sldMk cId="3052419204" sldId="279"/>
        </pc:sldMkLst>
        <pc:spChg chg="del mod">
          <ac:chgData name="White, Meredith" userId="57076d5b-7510-44cf-882d-47bc65390044" providerId="ADAL" clId="{6016F6D1-A923-814D-B5B1-500818E754E9}" dt="2023-10-23T11:53:48.289" v="2202" actId="478"/>
          <ac:spMkLst>
            <pc:docMk/>
            <pc:sldMk cId="3052419204" sldId="279"/>
            <ac:spMk id="2" creationId="{584FE667-373B-F976-4AA2-920D04620741}"/>
          </ac:spMkLst>
        </pc:spChg>
        <pc:spChg chg="add del mod">
          <ac:chgData name="White, Meredith" userId="57076d5b-7510-44cf-882d-47bc65390044" providerId="ADAL" clId="{6016F6D1-A923-814D-B5B1-500818E754E9}" dt="2023-10-23T11:53:55.256" v="2204" actId="478"/>
          <ac:spMkLst>
            <pc:docMk/>
            <pc:sldMk cId="3052419204" sldId="279"/>
            <ac:spMk id="6" creationId="{E3CD1D5E-2E5E-A634-5BA3-9BC9052AA199}"/>
          </ac:spMkLst>
        </pc:spChg>
        <pc:picChg chg="add mod">
          <ac:chgData name="White, Meredith" userId="57076d5b-7510-44cf-882d-47bc65390044" providerId="ADAL" clId="{6016F6D1-A923-814D-B5B1-500818E754E9}" dt="2023-10-23T11:53:52.683" v="2203" actId="1076"/>
          <ac:picMkLst>
            <pc:docMk/>
            <pc:sldMk cId="3052419204" sldId="279"/>
            <ac:picMk id="4" creationId="{971693AF-4923-EE1F-FDB4-1FD03CB4CCD9}"/>
          </ac:picMkLst>
        </pc:picChg>
      </pc:sldChg>
      <pc:sldChg chg="modSp add mod">
        <pc:chgData name="White, Meredith" userId="57076d5b-7510-44cf-882d-47bc65390044" providerId="ADAL" clId="{6016F6D1-A923-814D-B5B1-500818E754E9}" dt="2023-10-23T13:55:04.698" v="2618" actId="1076"/>
        <pc:sldMkLst>
          <pc:docMk/>
          <pc:sldMk cId="3547256882" sldId="280"/>
        </pc:sldMkLst>
        <pc:spChg chg="mod">
          <ac:chgData name="White, Meredith" userId="57076d5b-7510-44cf-882d-47bc65390044" providerId="ADAL" clId="{6016F6D1-A923-814D-B5B1-500818E754E9}" dt="2023-10-23T12:21:44.267" v="2232" actId="20577"/>
          <ac:spMkLst>
            <pc:docMk/>
            <pc:sldMk cId="3547256882" sldId="280"/>
            <ac:spMk id="2" creationId="{74034390-8CDD-9F43-FF5B-24ADDC9D20D2}"/>
          </ac:spMkLst>
        </pc:spChg>
        <pc:spChg chg="mod">
          <ac:chgData name="White, Meredith" userId="57076d5b-7510-44cf-882d-47bc65390044" providerId="ADAL" clId="{6016F6D1-A923-814D-B5B1-500818E754E9}" dt="2023-10-23T13:55:04.698" v="2618" actId="1076"/>
          <ac:spMkLst>
            <pc:docMk/>
            <pc:sldMk cId="3547256882" sldId="280"/>
            <ac:spMk id="3" creationId="{39284ED9-B480-EBDB-0274-B78317F70198}"/>
          </ac:spMkLst>
        </pc:spChg>
      </pc:sldChg>
      <pc:sldChg chg="add">
        <pc:chgData name="White, Meredith" userId="57076d5b-7510-44cf-882d-47bc65390044" providerId="ADAL" clId="{6016F6D1-A923-814D-B5B1-500818E754E9}" dt="2023-10-23T12:28:28.071" v="2359" actId="2890"/>
        <pc:sldMkLst>
          <pc:docMk/>
          <pc:sldMk cId="3904654428" sldId="281"/>
        </pc:sldMkLst>
      </pc:sldChg>
      <pc:sldChg chg="addSp modSp add mod ord">
        <pc:chgData name="White, Meredith" userId="57076d5b-7510-44cf-882d-47bc65390044" providerId="ADAL" clId="{6016F6D1-A923-814D-B5B1-500818E754E9}" dt="2023-10-23T12:37:11.779" v="2464" actId="20577"/>
        <pc:sldMkLst>
          <pc:docMk/>
          <pc:sldMk cId="3604388363" sldId="282"/>
        </pc:sldMkLst>
        <pc:spChg chg="mod">
          <ac:chgData name="White, Meredith" userId="57076d5b-7510-44cf-882d-47bc65390044" providerId="ADAL" clId="{6016F6D1-A923-814D-B5B1-500818E754E9}" dt="2023-10-23T12:30:01.789" v="2376" actId="1076"/>
          <ac:spMkLst>
            <pc:docMk/>
            <pc:sldMk cId="3604388363" sldId="282"/>
            <ac:spMk id="2" creationId="{584FE667-373B-F976-4AA2-920D04620741}"/>
          </ac:spMkLst>
        </pc:spChg>
        <pc:spChg chg="add mod">
          <ac:chgData name="White, Meredith" userId="57076d5b-7510-44cf-882d-47bc65390044" providerId="ADAL" clId="{6016F6D1-A923-814D-B5B1-500818E754E9}" dt="2023-10-23T12:37:11.779" v="2464" actId="20577"/>
          <ac:spMkLst>
            <pc:docMk/>
            <pc:sldMk cId="3604388363" sldId="282"/>
            <ac:spMk id="3" creationId="{DFD23289-23C9-36E6-DF48-8370DFFD882B}"/>
          </ac:spMkLst>
        </pc:spChg>
      </pc:sldChg>
      <pc:sldChg chg="del">
        <pc:chgData name="White, Meredith" userId="57076d5b-7510-44cf-882d-47bc65390044" providerId="ADAL" clId="{6016F6D1-A923-814D-B5B1-500818E754E9}" dt="2023-10-23T12:51:35.129" v="2569" actId="2696"/>
        <pc:sldMkLst>
          <pc:docMk/>
          <pc:sldMk cId="2974938067" sldId="283"/>
        </pc:sldMkLst>
      </pc:sldChg>
      <pc:sldChg chg="modSp add mod">
        <pc:chgData name="White, Meredith" userId="57076d5b-7510-44cf-882d-47bc65390044" providerId="ADAL" clId="{6016F6D1-A923-814D-B5B1-500818E754E9}" dt="2023-10-23T12:38:27.977" v="2568" actId="20577"/>
        <pc:sldMkLst>
          <pc:docMk/>
          <pc:sldMk cId="3355626248" sldId="284"/>
        </pc:sldMkLst>
        <pc:spChg chg="mod">
          <ac:chgData name="White, Meredith" userId="57076d5b-7510-44cf-882d-47bc65390044" providerId="ADAL" clId="{6016F6D1-A923-814D-B5B1-500818E754E9}" dt="2023-10-23T12:37:27.467" v="2472" actId="20577"/>
          <ac:spMkLst>
            <pc:docMk/>
            <pc:sldMk cId="3355626248" sldId="284"/>
            <ac:spMk id="2" creationId="{584FE667-373B-F976-4AA2-920D04620741}"/>
          </ac:spMkLst>
        </pc:spChg>
        <pc:spChg chg="mod">
          <ac:chgData name="White, Meredith" userId="57076d5b-7510-44cf-882d-47bc65390044" providerId="ADAL" clId="{6016F6D1-A923-814D-B5B1-500818E754E9}" dt="2023-10-23T12:38:27.977" v="2568" actId="20577"/>
          <ac:spMkLst>
            <pc:docMk/>
            <pc:sldMk cId="3355626248" sldId="284"/>
            <ac:spMk id="3" creationId="{DFD23289-23C9-36E6-DF48-8370DFFD882B}"/>
          </ac:spMkLst>
        </pc:spChg>
      </pc:sldChg>
    </pc:docChg>
  </pc:docChgLst>
  <pc:docChgLst>
    <pc:chgData name="Yarrow, Soliloquy" userId="d6ae9020-1dbc-4473-8b26-424d8294ac1e" providerId="ADAL" clId="{6DA1B69F-A7B2-4A77-A700-19675832533D}"/>
    <pc:docChg chg="undo redo custSel addSld delSld modSld sldOrd addMainMaster delMainMaster">
      <pc:chgData name="Yarrow, Soliloquy" userId="d6ae9020-1dbc-4473-8b26-424d8294ac1e" providerId="ADAL" clId="{6DA1B69F-A7B2-4A77-A700-19675832533D}" dt="2023-10-23T14:16:25.410" v="2302" actId="1036"/>
      <pc:docMkLst>
        <pc:docMk/>
      </pc:docMkLst>
      <pc:sldChg chg="addSp delSp modSp mod setBg modClrScheme addAnim setClrOvrMap chgLayout">
        <pc:chgData name="Yarrow, Soliloquy" userId="d6ae9020-1dbc-4473-8b26-424d8294ac1e" providerId="ADAL" clId="{6DA1B69F-A7B2-4A77-A700-19675832533D}" dt="2023-10-20T22:00:30.946" v="85"/>
        <pc:sldMkLst>
          <pc:docMk/>
          <pc:sldMk cId="217474519" sldId="256"/>
        </pc:sldMkLst>
        <pc:spChg chg="mod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2" creationId="{870376C2-316E-3EFA-7296-BBB660034898}"/>
          </ac:spMkLst>
        </pc:spChg>
        <pc:spChg chg="mod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3" creationId="{C3FBD5F6-711A-AA69-62F2-0003927C5E2C}"/>
          </ac:spMkLst>
        </pc:spChg>
        <pc:spChg chg="add del">
          <ac:chgData name="Yarrow, Soliloquy" userId="d6ae9020-1dbc-4473-8b26-424d8294ac1e" providerId="ADAL" clId="{6DA1B69F-A7B2-4A77-A700-19675832533D}" dt="2023-10-20T21:58:41.633" v="6" actId="26606"/>
          <ac:spMkLst>
            <pc:docMk/>
            <pc:sldMk cId="217474519" sldId="256"/>
            <ac:spMk id="9" creationId="{6D901597-12EB-45F9-BB71-F4A2E9CD2964}"/>
          </ac:spMkLst>
        </pc:spChg>
        <pc:spChg chg="add del">
          <ac:chgData name="Yarrow, Soliloquy" userId="d6ae9020-1dbc-4473-8b26-424d8294ac1e" providerId="ADAL" clId="{6DA1B69F-A7B2-4A77-A700-19675832533D}" dt="2023-10-20T21:58:41.633" v="6" actId="26606"/>
          <ac:spMkLst>
            <pc:docMk/>
            <pc:sldMk cId="217474519" sldId="256"/>
            <ac:spMk id="11" creationId="{B8A06957-B519-4112-A297-4689EAE57F01}"/>
          </ac:spMkLst>
        </pc:spChg>
        <pc:spChg chg="add del">
          <ac:chgData name="Yarrow, Soliloquy" userId="d6ae9020-1dbc-4473-8b26-424d8294ac1e" providerId="ADAL" clId="{6DA1B69F-A7B2-4A77-A700-19675832533D}" dt="2023-10-20T21:58:41.633" v="6" actId="26606"/>
          <ac:spMkLst>
            <pc:docMk/>
            <pc:sldMk cId="217474519" sldId="256"/>
            <ac:spMk id="13" creationId="{4887703D-59A7-4805-B57F-99173594EECB}"/>
          </ac:spMkLst>
        </pc:spChg>
        <pc:spChg chg="add del">
          <ac:chgData name="Yarrow, Soliloquy" userId="d6ae9020-1dbc-4473-8b26-424d8294ac1e" providerId="ADAL" clId="{6DA1B69F-A7B2-4A77-A700-19675832533D}" dt="2023-10-20T21:58:41.633" v="6" actId="26606"/>
          <ac:spMkLst>
            <pc:docMk/>
            <pc:sldMk cId="217474519" sldId="256"/>
            <ac:spMk id="15" creationId="{E857A3BA-A9AD-43E0-A911-3E9658723FEB}"/>
          </ac:spMkLst>
        </pc:spChg>
        <pc:spChg chg="add del">
          <ac:chgData name="Yarrow, Soliloquy" userId="d6ae9020-1dbc-4473-8b26-424d8294ac1e" providerId="ADAL" clId="{6DA1B69F-A7B2-4A77-A700-19675832533D}" dt="2023-10-20T21:59:18.482" v="8" actId="26606"/>
          <ac:spMkLst>
            <pc:docMk/>
            <pc:sldMk cId="217474519" sldId="256"/>
            <ac:spMk id="23" creationId="{CA22F210-7186-4074-94C5-FAD2C2EB15B2}"/>
          </ac:spMkLst>
        </pc:spChg>
        <pc:spChg chg="add del">
          <ac:chgData name="Yarrow, Soliloquy" userId="d6ae9020-1dbc-4473-8b26-424d8294ac1e" providerId="ADAL" clId="{6DA1B69F-A7B2-4A77-A700-19675832533D}" dt="2023-10-20T21:59:18.482" v="8" actId="26606"/>
          <ac:spMkLst>
            <pc:docMk/>
            <pc:sldMk cId="217474519" sldId="256"/>
            <ac:spMk id="24" creationId="{7ED93057-B056-4D1D-B0DA-F1619DAAF5A1}"/>
          </ac:spMkLst>
        </pc:spChg>
        <pc:spChg chg="add del">
          <ac:chgData name="Yarrow, Soliloquy" userId="d6ae9020-1dbc-4473-8b26-424d8294ac1e" providerId="ADAL" clId="{6DA1B69F-A7B2-4A77-A700-19675832533D}" dt="2023-10-20T21:59:18.482" v="8" actId="26606"/>
          <ac:spMkLst>
            <pc:docMk/>
            <pc:sldMk cId="217474519" sldId="256"/>
            <ac:spMk id="25" creationId="{F5B41592-BC5E-4AE2-8CA7-91C73FD8F744}"/>
          </ac:spMkLst>
        </pc:spChg>
        <pc:spChg chg="add del">
          <ac:chgData name="Yarrow, Soliloquy" userId="d6ae9020-1dbc-4473-8b26-424d8294ac1e" providerId="ADAL" clId="{6DA1B69F-A7B2-4A77-A700-19675832533D}" dt="2023-10-20T21:59:18.482" v="8" actId="26606"/>
          <ac:spMkLst>
            <pc:docMk/>
            <pc:sldMk cId="217474519" sldId="256"/>
            <ac:spMk id="26" creationId="{CB574A3D-9991-4D4A-91DF-0D0DE47DB31E}"/>
          </ac:spMkLst>
        </pc:spChg>
        <pc:spChg chg="add del">
          <ac:chgData name="Yarrow, Soliloquy" userId="d6ae9020-1dbc-4473-8b26-424d8294ac1e" providerId="ADAL" clId="{6DA1B69F-A7B2-4A77-A700-19675832533D}" dt="2023-10-20T21:59:18.482" v="8" actId="26606"/>
          <ac:spMkLst>
            <pc:docMk/>
            <pc:sldMk cId="217474519" sldId="256"/>
            <ac:spMk id="27" creationId="{D5A56255-4961-41E1-887B-7319F23C909E}"/>
          </ac:spMkLst>
        </pc:spChg>
        <pc:spChg chg="add del">
          <ac:chgData name="Yarrow, Soliloquy" userId="d6ae9020-1dbc-4473-8b26-424d8294ac1e" providerId="ADAL" clId="{6DA1B69F-A7B2-4A77-A700-19675832533D}" dt="2023-10-20T21:59:21.253" v="10" actId="26606"/>
          <ac:spMkLst>
            <pc:docMk/>
            <pc:sldMk cId="217474519" sldId="256"/>
            <ac:spMk id="30" creationId="{0E91F5CA-B392-444C-88E3-BF5BAAEBDEB0}"/>
          </ac:spMkLst>
        </pc:spChg>
        <pc:spChg chg="add del">
          <ac:chgData name="Yarrow, Soliloquy" userId="d6ae9020-1dbc-4473-8b26-424d8294ac1e" providerId="ADAL" clId="{6DA1B69F-A7B2-4A77-A700-19675832533D}" dt="2023-10-20T21:59:21.253" v="10" actId="26606"/>
          <ac:spMkLst>
            <pc:docMk/>
            <pc:sldMk cId="217474519" sldId="256"/>
            <ac:spMk id="32" creationId="{9752D771-2D72-4B2C-B816-121D10C38ED0}"/>
          </ac:spMkLst>
        </pc:spChg>
        <pc:spChg chg="add del">
          <ac:chgData name="Yarrow, Soliloquy" userId="d6ae9020-1dbc-4473-8b26-424d8294ac1e" providerId="ADAL" clId="{6DA1B69F-A7B2-4A77-A700-19675832533D}" dt="2023-10-20T21:59:21.253" v="10" actId="26606"/>
          <ac:spMkLst>
            <pc:docMk/>
            <pc:sldMk cId="217474519" sldId="256"/>
            <ac:spMk id="33" creationId="{58D2EC0A-5E54-424F-BE02-26DFFEBD6F9D}"/>
          </ac:spMkLst>
        </pc:spChg>
        <pc:spChg chg="add del">
          <ac:chgData name="Yarrow, Soliloquy" userId="d6ae9020-1dbc-4473-8b26-424d8294ac1e" providerId="ADAL" clId="{6DA1B69F-A7B2-4A77-A700-19675832533D}" dt="2023-10-20T21:59:21.253" v="10" actId="26606"/>
          <ac:spMkLst>
            <pc:docMk/>
            <pc:sldMk cId="217474519" sldId="256"/>
            <ac:spMk id="34" creationId="{DDCE5572-4319-4D42-813F-C8C69C08CAA8}"/>
          </ac:spMkLst>
        </pc:spChg>
        <pc:spChg chg="add del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36" creationId="{75955B3A-C08D-43E6-ABEF-A4F616FB682B}"/>
          </ac:spMkLst>
        </pc:spChg>
        <pc:spChg chg="add del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37" creationId="{C719694A-8B4E-4127-9C08-9B8F39B6F284}"/>
          </ac:spMkLst>
        </pc:spChg>
        <pc:spChg chg="add del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38" creationId="{816D2053-BB10-4615-A38D-86EEC0D863E8}"/>
          </ac:spMkLst>
        </pc:spChg>
        <pc:spChg chg="add del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39" creationId="{52D36E6B-D7EF-409B-B48D-1628C06EE123}"/>
          </ac:spMkLst>
        </pc:spChg>
        <pc:spChg chg="add del">
          <ac:chgData name="Yarrow, Soliloquy" userId="d6ae9020-1dbc-4473-8b26-424d8294ac1e" providerId="ADAL" clId="{6DA1B69F-A7B2-4A77-A700-19675832533D}" dt="2023-10-20T22:00:14.020" v="76" actId="26606"/>
          <ac:spMkLst>
            <pc:docMk/>
            <pc:sldMk cId="217474519" sldId="256"/>
            <ac:spMk id="46" creationId="{58789E63-C78D-4210-8A38-DD6FB3B6BACD}"/>
          </ac:spMkLst>
        </pc:spChg>
        <pc:spChg chg="add del">
          <ac:chgData name="Yarrow, Soliloquy" userId="d6ae9020-1dbc-4473-8b26-424d8294ac1e" providerId="ADAL" clId="{6DA1B69F-A7B2-4A77-A700-19675832533D}" dt="2023-10-20T22:00:14.020" v="76" actId="26606"/>
          <ac:spMkLst>
            <pc:docMk/>
            <pc:sldMk cId="217474519" sldId="256"/>
            <ac:spMk id="48" creationId="{AC8494C5-ED44-4EAD-9213-4FBAA4BB74CA}"/>
          </ac:spMkLst>
        </pc:spChg>
        <pc:spChg chg="add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50" creationId="{41A03FE5-7938-1573-2D18-E168CC7C0ABF}"/>
          </ac:spMkLst>
        </pc:spChg>
        <pc:spChg chg="add del">
          <ac:chgData name="Yarrow, Soliloquy" userId="d6ae9020-1dbc-4473-8b26-424d8294ac1e" providerId="ADAL" clId="{6DA1B69F-A7B2-4A77-A700-19675832533D}" dt="2023-10-20T22:00:23.093" v="78" actId="26606"/>
          <ac:spMkLst>
            <pc:docMk/>
            <pc:sldMk cId="217474519" sldId="256"/>
            <ac:spMk id="52" creationId="{AC8EEB0F-BA72-49AC-956F-331B60FDE79E}"/>
          </ac:spMkLst>
        </pc:spChg>
        <pc:spChg chg="add del">
          <ac:chgData name="Yarrow, Soliloquy" userId="d6ae9020-1dbc-4473-8b26-424d8294ac1e" providerId="ADAL" clId="{6DA1B69F-A7B2-4A77-A700-19675832533D}" dt="2023-10-20T22:00:24.493" v="80" actId="26606"/>
          <ac:spMkLst>
            <pc:docMk/>
            <pc:sldMk cId="217474519" sldId="256"/>
            <ac:spMk id="55" creationId="{14F048CC-17C9-B246-BF2A-29E51AD1C6EA}"/>
          </ac:spMkLst>
        </pc:spChg>
        <pc:spChg chg="add del">
          <ac:chgData name="Yarrow, Soliloquy" userId="d6ae9020-1dbc-4473-8b26-424d8294ac1e" providerId="ADAL" clId="{6DA1B69F-A7B2-4A77-A700-19675832533D}" dt="2023-10-20T22:00:24.493" v="80" actId="26606"/>
          <ac:spMkLst>
            <pc:docMk/>
            <pc:sldMk cId="217474519" sldId="256"/>
            <ac:spMk id="56" creationId="{53C4D10E-16D3-5D49-A995-1FD27619A96C}"/>
          </ac:spMkLst>
        </pc:spChg>
        <pc:spChg chg="add del">
          <ac:chgData name="Yarrow, Soliloquy" userId="d6ae9020-1dbc-4473-8b26-424d8294ac1e" providerId="ADAL" clId="{6DA1B69F-A7B2-4A77-A700-19675832533D}" dt="2023-10-20T22:00:24.493" v="80" actId="26606"/>
          <ac:spMkLst>
            <pc:docMk/>
            <pc:sldMk cId="217474519" sldId="256"/>
            <ac:spMk id="57" creationId="{24124FF1-775D-AC4A-81D0-73FC0F54A682}"/>
          </ac:spMkLst>
        </pc:spChg>
        <pc:spChg chg="add del">
          <ac:chgData name="Yarrow, Soliloquy" userId="d6ae9020-1dbc-4473-8b26-424d8294ac1e" providerId="ADAL" clId="{6DA1B69F-A7B2-4A77-A700-19675832533D}" dt="2023-10-20T22:00:24.493" v="80" actId="26606"/>
          <ac:spMkLst>
            <pc:docMk/>
            <pc:sldMk cId="217474519" sldId="256"/>
            <ac:spMk id="58" creationId="{C53E2C7F-F4FF-A94D-ACAE-82823EC88FEC}"/>
          </ac:spMkLst>
        </pc:spChg>
        <pc:spChg chg="add del">
          <ac:chgData name="Yarrow, Soliloquy" userId="d6ae9020-1dbc-4473-8b26-424d8294ac1e" providerId="ADAL" clId="{6DA1B69F-A7B2-4A77-A700-19675832533D}" dt="2023-10-20T22:00:30.909" v="82" actId="26606"/>
          <ac:spMkLst>
            <pc:docMk/>
            <pc:sldMk cId="217474519" sldId="256"/>
            <ac:spMk id="60" creationId="{8C448D53-ACA1-4CA4-B08A-09FB0780C79A}"/>
          </ac:spMkLst>
        </pc:spChg>
        <pc:spChg chg="add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63" creationId="{A31384CA-BBDF-78EA-C1B6-7C26234E0B9A}"/>
          </ac:spMkLst>
        </pc:spChg>
        <pc:spChg chg="add">
          <ac:chgData name="Yarrow, Soliloquy" userId="d6ae9020-1dbc-4473-8b26-424d8294ac1e" providerId="ADAL" clId="{6DA1B69F-A7B2-4A77-A700-19675832533D}" dt="2023-10-20T22:00:30.945" v="83" actId="26606"/>
          <ac:spMkLst>
            <pc:docMk/>
            <pc:sldMk cId="217474519" sldId="256"/>
            <ac:spMk id="64" creationId="{97081EE3-B6BE-9584-F5AF-E5F6484DA7A1}"/>
          </ac:spMkLst>
        </pc:spChg>
        <pc:grpChg chg="add del">
          <ac:chgData name="Yarrow, Soliloquy" userId="d6ae9020-1dbc-4473-8b26-424d8294ac1e" providerId="ADAL" clId="{6DA1B69F-A7B2-4A77-A700-19675832533D}" dt="2023-10-20T21:58:41.633" v="6" actId="26606"/>
          <ac:grpSpMkLst>
            <pc:docMk/>
            <pc:sldMk cId="217474519" sldId="256"/>
            <ac:grpSpMk id="17" creationId="{21B0DEDD-DA5F-418A-B256-C1F53D913AB9}"/>
          </ac:grpSpMkLst>
        </pc:grpChg>
        <pc:grpChg chg="add del">
          <ac:chgData name="Yarrow, Soliloquy" userId="d6ae9020-1dbc-4473-8b26-424d8294ac1e" providerId="ADAL" clId="{6DA1B69F-A7B2-4A77-A700-19675832533D}" dt="2023-10-20T22:00:23.093" v="78" actId="26606"/>
          <ac:grpSpMkLst>
            <pc:docMk/>
            <pc:sldMk cId="217474519" sldId="256"/>
            <ac:grpSpMk id="53" creationId="{FB8CE58F-407C-497E-B723-21FD8C6D35E4}"/>
          </ac:grpSpMkLst>
        </pc:grpChg>
        <pc:picChg chg="add del">
          <ac:chgData name="Yarrow, Soliloquy" userId="d6ae9020-1dbc-4473-8b26-424d8294ac1e" providerId="ADAL" clId="{6DA1B69F-A7B2-4A77-A700-19675832533D}" dt="2023-10-20T21:58:41.633" v="6" actId="26606"/>
          <ac:picMkLst>
            <pc:docMk/>
            <pc:sldMk cId="217474519" sldId="256"/>
            <ac:picMk id="4" creationId="{ACA8FC67-8030-CED5-B1E0-C392DF15487C}"/>
          </ac:picMkLst>
        </pc:picChg>
        <pc:picChg chg="add del">
          <ac:chgData name="Yarrow, Soliloquy" userId="d6ae9020-1dbc-4473-8b26-424d8294ac1e" providerId="ADAL" clId="{6DA1B69F-A7B2-4A77-A700-19675832533D}" dt="2023-10-20T21:59:18.482" v="8" actId="26606"/>
          <ac:picMkLst>
            <pc:docMk/>
            <pc:sldMk cId="217474519" sldId="256"/>
            <ac:picMk id="28" creationId="{93FB6636-4D8C-4290-5DC9-610360DC08DF}"/>
          </ac:picMkLst>
        </pc:picChg>
        <pc:picChg chg="add del">
          <ac:chgData name="Yarrow, Soliloquy" userId="d6ae9020-1dbc-4473-8b26-424d8294ac1e" providerId="ADAL" clId="{6DA1B69F-A7B2-4A77-A700-19675832533D}" dt="2023-10-20T21:59:21.253" v="10" actId="26606"/>
          <ac:picMkLst>
            <pc:docMk/>
            <pc:sldMk cId="217474519" sldId="256"/>
            <ac:picMk id="31" creationId="{D5BA33CD-4590-DF4F-A353-A8C9C945863D}"/>
          </ac:picMkLst>
        </pc:picChg>
        <pc:picChg chg="add mod ord">
          <ac:chgData name="Yarrow, Soliloquy" userId="d6ae9020-1dbc-4473-8b26-424d8294ac1e" providerId="ADAL" clId="{6DA1B69F-A7B2-4A77-A700-19675832533D}" dt="2023-10-20T22:00:30.945" v="83" actId="26606"/>
          <ac:picMkLst>
            <pc:docMk/>
            <pc:sldMk cId="217474519" sldId="256"/>
            <ac:picMk id="40" creationId="{B448E890-097B-66E1-7EAE-211550874790}"/>
          </ac:picMkLst>
        </pc:picChg>
        <pc:cxnChg chg="add del">
          <ac:chgData name="Yarrow, Soliloquy" userId="d6ae9020-1dbc-4473-8b26-424d8294ac1e" providerId="ADAL" clId="{6DA1B69F-A7B2-4A77-A700-19675832533D}" dt="2023-10-20T22:00:30.945" v="83" actId="26606"/>
          <ac:cxnSpMkLst>
            <pc:docMk/>
            <pc:sldMk cId="217474519" sldId="256"/>
            <ac:cxnSpMk id="19" creationId="{D8A2ED1C-4B10-41E7-9BF6-7447B99B9850}"/>
          </ac:cxnSpMkLst>
        </pc:cxnChg>
        <pc:cxnChg chg="add del">
          <ac:chgData name="Yarrow, Soliloquy" userId="d6ae9020-1dbc-4473-8b26-424d8294ac1e" providerId="ADAL" clId="{6DA1B69F-A7B2-4A77-A700-19675832533D}" dt="2023-10-20T22:00:30.945" v="83" actId="26606"/>
          <ac:cxnSpMkLst>
            <pc:docMk/>
            <pc:sldMk cId="217474519" sldId="256"/>
            <ac:cxnSpMk id="41" creationId="{CF2CC60F-C99A-48C5-856F-3C79856E9E9F}"/>
          </ac:cxnSpMkLst>
        </pc:cxnChg>
        <pc:cxnChg chg="add del">
          <ac:chgData name="Yarrow, Soliloquy" userId="d6ae9020-1dbc-4473-8b26-424d8294ac1e" providerId="ADAL" clId="{6DA1B69F-A7B2-4A77-A700-19675832533D}" dt="2023-10-20T22:00:30.909" v="82" actId="26606"/>
          <ac:cxnSpMkLst>
            <pc:docMk/>
            <pc:sldMk cId="217474519" sldId="256"/>
            <ac:cxnSpMk id="61" creationId="{3B5719CE-F76F-4313-9A48-ADF79E67BB39}"/>
          </ac:cxnSpMkLst>
        </pc:cxnChg>
      </pc:sldChg>
      <pc:sldChg chg="modSp new mod">
        <pc:chgData name="Yarrow, Soliloquy" userId="d6ae9020-1dbc-4473-8b26-424d8294ac1e" providerId="ADAL" clId="{6DA1B69F-A7B2-4A77-A700-19675832533D}" dt="2023-10-20T22:09:22.819" v="691" actId="20577"/>
        <pc:sldMkLst>
          <pc:docMk/>
          <pc:sldMk cId="4193958261" sldId="257"/>
        </pc:sldMkLst>
        <pc:spChg chg="mod">
          <ac:chgData name="Yarrow, Soliloquy" userId="d6ae9020-1dbc-4473-8b26-424d8294ac1e" providerId="ADAL" clId="{6DA1B69F-A7B2-4A77-A700-19675832533D}" dt="2023-10-20T22:06:57.985" v="195" actId="20577"/>
          <ac:spMkLst>
            <pc:docMk/>
            <pc:sldMk cId="4193958261" sldId="257"/>
            <ac:spMk id="2" creationId="{022F7955-9314-8056-489A-EFA85BDA35EA}"/>
          </ac:spMkLst>
        </pc:spChg>
        <pc:spChg chg="mod">
          <ac:chgData name="Yarrow, Soliloquy" userId="d6ae9020-1dbc-4473-8b26-424d8294ac1e" providerId="ADAL" clId="{6DA1B69F-A7B2-4A77-A700-19675832533D}" dt="2023-10-20T22:09:22.819" v="691" actId="20577"/>
          <ac:spMkLst>
            <pc:docMk/>
            <pc:sldMk cId="4193958261" sldId="257"/>
            <ac:spMk id="3" creationId="{9F833229-9ABF-2687-A049-791FE18603B4}"/>
          </ac:spMkLst>
        </pc:spChg>
      </pc:sldChg>
      <pc:sldChg chg="addSp delSp modSp new mod modClrScheme chgLayout">
        <pc:chgData name="Yarrow, Soliloquy" userId="d6ae9020-1dbc-4473-8b26-424d8294ac1e" providerId="ADAL" clId="{6DA1B69F-A7B2-4A77-A700-19675832533D}" dt="2023-10-20T22:14:48.311" v="1592" actId="20577"/>
        <pc:sldMkLst>
          <pc:docMk/>
          <pc:sldMk cId="3019927552" sldId="258"/>
        </pc:sldMkLst>
        <pc:spChg chg="add del">
          <ac:chgData name="Yarrow, Soliloquy" userId="d6ae9020-1dbc-4473-8b26-424d8294ac1e" providerId="ADAL" clId="{6DA1B69F-A7B2-4A77-A700-19675832533D}" dt="2023-10-20T22:09:36.446" v="695" actId="26606"/>
          <ac:spMkLst>
            <pc:docMk/>
            <pc:sldMk cId="3019927552" sldId="258"/>
            <ac:spMk id="2" creationId="{0EBA443B-4AB0-8F13-04FD-DD407ABE6055}"/>
          </ac:spMkLst>
        </pc:spChg>
        <pc:spChg chg="add del">
          <ac:chgData name="Yarrow, Soliloquy" userId="d6ae9020-1dbc-4473-8b26-424d8294ac1e" providerId="ADAL" clId="{6DA1B69F-A7B2-4A77-A700-19675832533D}" dt="2023-10-20T22:09:36.446" v="695" actId="26606"/>
          <ac:spMkLst>
            <pc:docMk/>
            <pc:sldMk cId="3019927552" sldId="258"/>
            <ac:spMk id="3" creationId="{282B790E-2F9B-309B-1E44-5EAA0AA761BE}"/>
          </ac:spMkLst>
        </pc:spChg>
        <pc:spChg chg="add del mod">
          <ac:chgData name="Yarrow, Soliloquy" userId="d6ae9020-1dbc-4473-8b26-424d8294ac1e" providerId="ADAL" clId="{6DA1B69F-A7B2-4A77-A700-19675832533D}" dt="2023-10-20T22:09:36.442" v="694" actId="26606"/>
          <ac:spMkLst>
            <pc:docMk/>
            <pc:sldMk cId="3019927552" sldId="258"/>
            <ac:spMk id="8" creationId="{57501A3B-E38A-F16D-08CE-5156A8377377}"/>
          </ac:spMkLst>
        </pc:spChg>
        <pc:spChg chg="add del mod">
          <ac:chgData name="Yarrow, Soliloquy" userId="d6ae9020-1dbc-4473-8b26-424d8294ac1e" providerId="ADAL" clId="{6DA1B69F-A7B2-4A77-A700-19675832533D}" dt="2023-10-20T22:09:36.442" v="694" actId="26606"/>
          <ac:spMkLst>
            <pc:docMk/>
            <pc:sldMk cId="3019927552" sldId="258"/>
            <ac:spMk id="10" creationId="{DF1296DE-F5A5-10B9-6A11-4EAC0A78A787}"/>
          </ac:spMkLst>
        </pc:spChg>
        <pc:spChg chg="add del mod">
          <ac:chgData name="Yarrow, Soliloquy" userId="d6ae9020-1dbc-4473-8b26-424d8294ac1e" providerId="ADAL" clId="{6DA1B69F-A7B2-4A77-A700-19675832533D}" dt="2023-10-20T22:09:36.442" v="694" actId="26606"/>
          <ac:spMkLst>
            <pc:docMk/>
            <pc:sldMk cId="3019927552" sldId="258"/>
            <ac:spMk id="12" creationId="{8138190A-AF4B-38CE-71FE-FDAE0A596D15}"/>
          </ac:spMkLst>
        </pc:spChg>
        <pc:spChg chg="add del mod">
          <ac:chgData name="Yarrow, Soliloquy" userId="d6ae9020-1dbc-4473-8b26-424d8294ac1e" providerId="ADAL" clId="{6DA1B69F-A7B2-4A77-A700-19675832533D}" dt="2023-10-20T22:09:36.442" v="694" actId="26606"/>
          <ac:spMkLst>
            <pc:docMk/>
            <pc:sldMk cId="3019927552" sldId="258"/>
            <ac:spMk id="14" creationId="{3900605A-E7B3-3EE6-38F3-53FF3FC494CE}"/>
          </ac:spMkLst>
        </pc:spChg>
        <pc:spChg chg="add del mod">
          <ac:chgData name="Yarrow, Soliloquy" userId="d6ae9020-1dbc-4473-8b26-424d8294ac1e" providerId="ADAL" clId="{6DA1B69F-A7B2-4A77-A700-19675832533D}" dt="2023-10-20T22:09:36.442" v="694" actId="26606"/>
          <ac:spMkLst>
            <pc:docMk/>
            <pc:sldMk cId="3019927552" sldId="258"/>
            <ac:spMk id="16" creationId="{1E48ED4B-412F-F39B-CA8C-FBCA2B3FD426}"/>
          </ac:spMkLst>
        </pc:spChg>
        <pc:spChg chg="add mod">
          <ac:chgData name="Yarrow, Soliloquy" userId="d6ae9020-1dbc-4473-8b26-424d8294ac1e" providerId="ADAL" clId="{6DA1B69F-A7B2-4A77-A700-19675832533D}" dt="2023-10-20T22:09:39.270" v="703" actId="20577"/>
          <ac:spMkLst>
            <pc:docMk/>
            <pc:sldMk cId="3019927552" sldId="258"/>
            <ac:spMk id="18" creationId="{339F0007-F53B-7DF6-6B7B-778EE5759AD0}"/>
          </ac:spMkLst>
        </pc:spChg>
        <pc:spChg chg="add mod">
          <ac:chgData name="Yarrow, Soliloquy" userId="d6ae9020-1dbc-4473-8b26-424d8294ac1e" providerId="ADAL" clId="{6DA1B69F-A7B2-4A77-A700-19675832533D}" dt="2023-10-20T22:14:48.311" v="1592" actId="20577"/>
          <ac:spMkLst>
            <pc:docMk/>
            <pc:sldMk cId="3019927552" sldId="258"/>
            <ac:spMk id="19" creationId="{B452AC91-B0FD-FB39-DD78-3CF4F9843B48}"/>
          </ac:spMkLst>
        </pc:spChg>
        <pc:spChg chg="add">
          <ac:chgData name="Yarrow, Soliloquy" userId="d6ae9020-1dbc-4473-8b26-424d8294ac1e" providerId="ADAL" clId="{6DA1B69F-A7B2-4A77-A700-19675832533D}" dt="2023-10-20T22:09:36.446" v="695" actId="26606"/>
          <ac:spMkLst>
            <pc:docMk/>
            <pc:sldMk cId="3019927552" sldId="258"/>
            <ac:spMk id="20" creationId="{BAEFCE30-20EC-D2F4-5BD8-89CDAE28D2E9}"/>
          </ac:spMkLst>
        </pc:spChg>
        <pc:spChg chg="add">
          <ac:chgData name="Yarrow, Soliloquy" userId="d6ae9020-1dbc-4473-8b26-424d8294ac1e" providerId="ADAL" clId="{6DA1B69F-A7B2-4A77-A700-19675832533D}" dt="2023-10-20T22:09:36.446" v="695" actId="26606"/>
          <ac:spMkLst>
            <pc:docMk/>
            <pc:sldMk cId="3019927552" sldId="258"/>
            <ac:spMk id="21" creationId="{0D8F3B5B-733B-74EA-B1EA-66EE6B84D4B8}"/>
          </ac:spMkLst>
        </pc:spChg>
        <pc:spChg chg="add">
          <ac:chgData name="Yarrow, Soliloquy" userId="d6ae9020-1dbc-4473-8b26-424d8294ac1e" providerId="ADAL" clId="{6DA1B69F-A7B2-4A77-A700-19675832533D}" dt="2023-10-20T22:09:36.446" v="695" actId="26606"/>
          <ac:spMkLst>
            <pc:docMk/>
            <pc:sldMk cId="3019927552" sldId="258"/>
            <ac:spMk id="22" creationId="{7FAFA6F5-E91F-C30E-BCAF-01C3F9CB40CF}"/>
          </ac:spMkLst>
        </pc:spChg>
      </pc:sldChg>
      <pc:sldChg chg="modSp new mod">
        <pc:chgData name="Yarrow, Soliloquy" userId="d6ae9020-1dbc-4473-8b26-424d8294ac1e" providerId="ADAL" clId="{6DA1B69F-A7B2-4A77-A700-19675832533D}" dt="2023-10-20T22:14:05.163" v="1522" actId="20577"/>
        <pc:sldMkLst>
          <pc:docMk/>
          <pc:sldMk cId="1467574005" sldId="259"/>
        </pc:sldMkLst>
        <pc:spChg chg="mod">
          <ac:chgData name="Yarrow, Soliloquy" userId="d6ae9020-1dbc-4473-8b26-424d8294ac1e" providerId="ADAL" clId="{6DA1B69F-A7B2-4A77-A700-19675832533D}" dt="2023-10-20T22:11:29.739" v="1050" actId="20577"/>
          <ac:spMkLst>
            <pc:docMk/>
            <pc:sldMk cId="1467574005" sldId="259"/>
            <ac:spMk id="2" creationId="{584FE667-373B-F976-4AA2-920D04620741}"/>
          </ac:spMkLst>
        </pc:spChg>
        <pc:spChg chg="mod">
          <ac:chgData name="Yarrow, Soliloquy" userId="d6ae9020-1dbc-4473-8b26-424d8294ac1e" providerId="ADAL" clId="{6DA1B69F-A7B2-4A77-A700-19675832533D}" dt="2023-10-20T22:14:05.163" v="1522" actId="20577"/>
          <ac:spMkLst>
            <pc:docMk/>
            <pc:sldMk cId="1467574005" sldId="259"/>
            <ac:spMk id="3" creationId="{DD9BAAD7-7AB2-6919-3CC9-8D55F40BCEDA}"/>
          </ac:spMkLst>
        </pc:spChg>
      </pc:sldChg>
      <pc:sldChg chg="new">
        <pc:chgData name="Yarrow, Soliloquy" userId="d6ae9020-1dbc-4473-8b26-424d8294ac1e" providerId="ADAL" clId="{6DA1B69F-A7B2-4A77-A700-19675832533D}" dt="2023-10-20T22:15:06.923" v="1593" actId="680"/>
        <pc:sldMkLst>
          <pc:docMk/>
          <pc:sldMk cId="4162522630" sldId="260"/>
        </pc:sldMkLst>
      </pc:sldChg>
      <pc:sldChg chg="addSp delSp modSp new mod">
        <pc:chgData name="Yarrow, Soliloquy" userId="d6ae9020-1dbc-4473-8b26-424d8294ac1e" providerId="ADAL" clId="{6DA1B69F-A7B2-4A77-A700-19675832533D}" dt="2023-10-23T14:16:25.410" v="2302" actId="1036"/>
        <pc:sldMkLst>
          <pc:docMk/>
          <pc:sldMk cId="3091034734" sldId="261"/>
        </pc:sldMkLst>
        <pc:spChg chg="mod">
          <ac:chgData name="Yarrow, Soliloquy" userId="d6ae9020-1dbc-4473-8b26-424d8294ac1e" providerId="ADAL" clId="{6DA1B69F-A7B2-4A77-A700-19675832533D}" dt="2023-10-23T13:28:28.723" v="1944" actId="20577"/>
          <ac:spMkLst>
            <pc:docMk/>
            <pc:sldMk cId="3091034734" sldId="261"/>
            <ac:spMk id="8" creationId="{DF9FB005-9442-577D-6DCD-3DC1AF6EF01F}"/>
          </ac:spMkLst>
        </pc:spChg>
        <pc:spChg chg="add mod">
          <ac:chgData name="Yarrow, Soliloquy" userId="d6ae9020-1dbc-4473-8b26-424d8294ac1e" providerId="ADAL" clId="{6DA1B69F-A7B2-4A77-A700-19675832533D}" dt="2023-10-23T14:15:49.541" v="2290" actId="14100"/>
          <ac:spMkLst>
            <pc:docMk/>
            <pc:sldMk cId="3091034734" sldId="261"/>
            <ac:spMk id="31" creationId="{E846885E-6307-DD5E-F0A8-64214E4DF1AA}"/>
          </ac:spMkLst>
        </pc:spChg>
        <pc:spChg chg="add mod">
          <ac:chgData name="Yarrow, Soliloquy" userId="d6ae9020-1dbc-4473-8b26-424d8294ac1e" providerId="ADAL" clId="{6DA1B69F-A7B2-4A77-A700-19675832533D}" dt="2023-10-23T14:15:54.444" v="2291" actId="14100"/>
          <ac:spMkLst>
            <pc:docMk/>
            <pc:sldMk cId="3091034734" sldId="261"/>
            <ac:spMk id="33" creationId="{20B37DEE-E005-9681-7ED1-84AA9F754201}"/>
          </ac:spMkLst>
        </pc:spChg>
        <pc:spChg chg="add mod ord">
          <ac:chgData name="Yarrow, Soliloquy" userId="d6ae9020-1dbc-4473-8b26-424d8294ac1e" providerId="ADAL" clId="{6DA1B69F-A7B2-4A77-A700-19675832533D}" dt="2023-10-23T14:12:12.083" v="2241" actId="14100"/>
          <ac:spMkLst>
            <pc:docMk/>
            <pc:sldMk cId="3091034734" sldId="261"/>
            <ac:spMk id="37" creationId="{98757BE5-BA23-557F-6870-D09C15A57C0F}"/>
          </ac:spMkLst>
        </pc:spChg>
        <pc:spChg chg="add mod ord modCrop">
          <ac:chgData name="Yarrow, Soliloquy" userId="d6ae9020-1dbc-4473-8b26-424d8294ac1e" providerId="ADAL" clId="{6DA1B69F-A7B2-4A77-A700-19675832533D}" dt="2023-10-23T14:15:03.908" v="2280" actId="18131"/>
          <ac:spMkLst>
            <pc:docMk/>
            <pc:sldMk cId="3091034734" sldId="261"/>
            <ac:spMk id="38" creationId="{59E0F690-CD2A-6764-4589-6A65E190B7BA}"/>
          </ac:spMkLst>
        </pc:spChg>
        <pc:spChg chg="add mod modCrop">
          <ac:chgData name="Yarrow, Soliloquy" userId="d6ae9020-1dbc-4473-8b26-424d8294ac1e" providerId="ADAL" clId="{6DA1B69F-A7B2-4A77-A700-19675832533D}" dt="2023-10-23T14:12:38.107" v="2248" actId="18131"/>
          <ac:spMkLst>
            <pc:docMk/>
            <pc:sldMk cId="3091034734" sldId="261"/>
            <ac:spMk id="46" creationId="{118A68C5-004B-F210-7C8B-C2EEDB07036B}"/>
          </ac:spMkLst>
        </pc:spChg>
        <pc:spChg chg="add mod modCrop">
          <ac:chgData name="Yarrow, Soliloquy" userId="d6ae9020-1dbc-4473-8b26-424d8294ac1e" providerId="ADAL" clId="{6DA1B69F-A7B2-4A77-A700-19675832533D}" dt="2023-10-23T14:14:16.505" v="2268" actId="18131"/>
          <ac:spMkLst>
            <pc:docMk/>
            <pc:sldMk cId="3091034734" sldId="261"/>
            <ac:spMk id="47" creationId="{DAF4D26A-F9B0-C13A-7900-355E178F954D}"/>
          </ac:spMkLst>
        </pc:spChg>
        <pc:picChg chg="mod modCrop">
          <ac:chgData name="Yarrow, Soliloquy" userId="d6ae9020-1dbc-4473-8b26-424d8294ac1e" providerId="ADAL" clId="{6DA1B69F-A7B2-4A77-A700-19675832533D}" dt="2023-10-23T14:12:04.623" v="2240" actId="1076"/>
          <ac:picMkLst>
            <pc:docMk/>
            <pc:sldMk cId="3091034734" sldId="261"/>
            <ac:picMk id="5" creationId="{B64B6F88-F9B8-716E-66DE-EADD58107ADD}"/>
          </ac:picMkLst>
        </pc:picChg>
        <pc:cxnChg chg="add mod ord">
          <ac:chgData name="Yarrow, Soliloquy" userId="d6ae9020-1dbc-4473-8b26-424d8294ac1e" providerId="ADAL" clId="{6DA1B69F-A7B2-4A77-A700-19675832533D}" dt="2023-10-23T14:16:25.410" v="2302" actId="1036"/>
          <ac:cxnSpMkLst>
            <pc:docMk/>
            <pc:sldMk cId="3091034734" sldId="261"/>
            <ac:cxnSpMk id="4" creationId="{BD9326B3-AAA1-936D-C413-F96A77B37171}"/>
          </ac:cxnSpMkLst>
        </pc:cxnChg>
        <pc:cxnChg chg="add del mod">
          <ac:chgData name="Yarrow, Soliloquy" userId="d6ae9020-1dbc-4473-8b26-424d8294ac1e" providerId="ADAL" clId="{6DA1B69F-A7B2-4A77-A700-19675832533D}" dt="2023-10-23T13:32:39.569" v="1960" actId="478"/>
          <ac:cxnSpMkLst>
            <pc:docMk/>
            <pc:sldMk cId="3091034734" sldId="261"/>
            <ac:cxnSpMk id="13" creationId="{E362A2A0-1235-B8C1-9560-3CA79459F6F4}"/>
          </ac:cxnSpMkLst>
        </pc:cxnChg>
        <pc:cxnChg chg="add mod ord">
          <ac:chgData name="Yarrow, Soliloquy" userId="d6ae9020-1dbc-4473-8b26-424d8294ac1e" providerId="ADAL" clId="{6DA1B69F-A7B2-4A77-A700-19675832533D}" dt="2023-10-23T14:15:41.158" v="2288" actId="14100"/>
          <ac:cxnSpMkLst>
            <pc:docMk/>
            <pc:sldMk cId="3091034734" sldId="261"/>
            <ac:cxnSpMk id="20" creationId="{F85ECAC2-E658-8584-6D28-B48FEF6C0891}"/>
          </ac:cxnSpMkLst>
        </pc:cxnChg>
        <pc:cxnChg chg="add mod ord">
          <ac:chgData name="Yarrow, Soliloquy" userId="d6ae9020-1dbc-4473-8b26-424d8294ac1e" providerId="ADAL" clId="{6DA1B69F-A7B2-4A77-A700-19675832533D}" dt="2023-10-23T14:15:31.195" v="2286" actId="14100"/>
          <ac:cxnSpMkLst>
            <pc:docMk/>
            <pc:sldMk cId="3091034734" sldId="261"/>
            <ac:cxnSpMk id="24" creationId="{58C8E5FA-F889-E7A6-7243-D698F0F1876C}"/>
          </ac:cxnSpMkLst>
        </pc:cxnChg>
        <pc:cxnChg chg="add del mod">
          <ac:chgData name="Yarrow, Soliloquy" userId="d6ae9020-1dbc-4473-8b26-424d8294ac1e" providerId="ADAL" clId="{6DA1B69F-A7B2-4A77-A700-19675832533D}" dt="2023-10-23T13:35:36.280" v="2004"/>
          <ac:cxnSpMkLst>
            <pc:docMk/>
            <pc:sldMk cId="3091034734" sldId="261"/>
            <ac:cxnSpMk id="32" creationId="{970A652D-B88A-C52F-A860-76C5C7BE1DA6}"/>
          </ac:cxnSpMkLst>
        </pc:cxnChg>
      </pc:sldChg>
      <pc:sldChg chg="addSp delSp modSp mod setBg">
        <pc:chgData name="Yarrow, Soliloquy" userId="d6ae9020-1dbc-4473-8b26-424d8294ac1e" providerId="ADAL" clId="{6DA1B69F-A7B2-4A77-A700-19675832533D}" dt="2023-10-23T13:26:30.900" v="1916" actId="1076"/>
        <pc:sldMkLst>
          <pc:docMk/>
          <pc:sldMk cId="2645733580" sldId="266"/>
        </pc:sldMkLst>
        <pc:spChg chg="mod">
          <ac:chgData name="Yarrow, Soliloquy" userId="d6ae9020-1dbc-4473-8b26-424d8294ac1e" providerId="ADAL" clId="{6DA1B69F-A7B2-4A77-A700-19675832533D}" dt="2023-10-23T13:22:15.633" v="1911" actId="20577"/>
          <ac:spMkLst>
            <pc:docMk/>
            <pc:sldMk cId="2645733580" sldId="266"/>
            <ac:spMk id="2" creationId="{74034390-8CDD-9F43-FF5B-24ADDC9D20D2}"/>
          </ac:spMkLst>
        </pc:spChg>
        <pc:spChg chg="del mod">
          <ac:chgData name="Yarrow, Soliloquy" userId="d6ae9020-1dbc-4473-8b26-424d8294ac1e" providerId="ADAL" clId="{6DA1B69F-A7B2-4A77-A700-19675832533D}" dt="2023-10-23T13:22:21.484" v="1912" actId="478"/>
          <ac:spMkLst>
            <pc:docMk/>
            <pc:sldMk cId="2645733580" sldId="266"/>
            <ac:spMk id="3" creationId="{39284ED9-B480-EBDB-0274-B78317F70198}"/>
          </ac:spMkLst>
        </pc:spChg>
        <pc:spChg chg="add del mod">
          <ac:chgData name="Yarrow, Soliloquy" userId="d6ae9020-1dbc-4473-8b26-424d8294ac1e" providerId="ADAL" clId="{6DA1B69F-A7B2-4A77-A700-19675832533D}" dt="2023-10-23T13:22:25.512" v="1913" actId="478"/>
          <ac:spMkLst>
            <pc:docMk/>
            <pc:sldMk cId="2645733580" sldId="266"/>
            <ac:spMk id="5" creationId="{73D26C92-663E-9223-EF8B-BA5425DCEE29}"/>
          </ac:spMkLst>
        </pc:spChg>
        <pc:spChg chg="add del">
          <ac:chgData name="Yarrow, Soliloquy" userId="d6ae9020-1dbc-4473-8b26-424d8294ac1e" providerId="ADAL" clId="{6DA1B69F-A7B2-4A77-A700-19675832533D}" dt="2023-10-23T13:13:11.154" v="1722" actId="26606"/>
          <ac:spMkLst>
            <pc:docMk/>
            <pc:sldMk cId="2645733580" sldId="266"/>
            <ac:spMk id="8" creationId="{BAEFCE30-20EC-D2F4-5BD8-89CDAE28D2E9}"/>
          </ac:spMkLst>
        </pc:spChg>
        <pc:spChg chg="add del">
          <ac:chgData name="Yarrow, Soliloquy" userId="d6ae9020-1dbc-4473-8b26-424d8294ac1e" providerId="ADAL" clId="{6DA1B69F-A7B2-4A77-A700-19675832533D}" dt="2023-10-23T13:13:11.154" v="1722" actId="26606"/>
          <ac:spMkLst>
            <pc:docMk/>
            <pc:sldMk cId="2645733580" sldId="266"/>
            <ac:spMk id="10" creationId="{0D8F3B5B-733B-74EA-B1EA-66EE6B84D4B8}"/>
          </ac:spMkLst>
        </pc:spChg>
        <pc:spChg chg="add del">
          <ac:chgData name="Yarrow, Soliloquy" userId="d6ae9020-1dbc-4473-8b26-424d8294ac1e" providerId="ADAL" clId="{6DA1B69F-A7B2-4A77-A700-19675832533D}" dt="2023-10-23T13:13:11.154" v="1722" actId="26606"/>
          <ac:spMkLst>
            <pc:docMk/>
            <pc:sldMk cId="2645733580" sldId="266"/>
            <ac:spMk id="12" creationId="{7FAFA6F5-E91F-C30E-BCAF-01C3F9CB40CF}"/>
          </ac:spMkLst>
        </pc:spChg>
        <pc:picChg chg="add mod">
          <ac:chgData name="Yarrow, Soliloquy" userId="d6ae9020-1dbc-4473-8b26-424d8294ac1e" providerId="ADAL" clId="{6DA1B69F-A7B2-4A77-A700-19675832533D}" dt="2023-10-23T13:26:30.900" v="1916" actId="1076"/>
          <ac:picMkLst>
            <pc:docMk/>
            <pc:sldMk cId="2645733580" sldId="266"/>
            <ac:picMk id="7" creationId="{AF75AA85-3121-B989-3940-E117B81026EE}"/>
          </ac:picMkLst>
        </pc:picChg>
      </pc:sldChg>
      <pc:sldChg chg="addSp delSp modSp mod ord">
        <pc:chgData name="Yarrow, Soliloquy" userId="d6ae9020-1dbc-4473-8b26-424d8294ac1e" providerId="ADAL" clId="{6DA1B69F-A7B2-4A77-A700-19675832533D}" dt="2023-10-23T13:27:10.824" v="1918"/>
        <pc:sldMkLst>
          <pc:docMk/>
          <pc:sldMk cId="2176490751" sldId="267"/>
        </pc:sldMkLst>
        <pc:spChg chg="mod">
          <ac:chgData name="Yarrow, Soliloquy" userId="d6ae9020-1dbc-4473-8b26-424d8294ac1e" providerId="ADAL" clId="{6DA1B69F-A7B2-4A77-A700-19675832533D}" dt="2023-10-23T13:20:15.187" v="1877" actId="1076"/>
          <ac:spMkLst>
            <pc:docMk/>
            <pc:sldMk cId="2176490751" sldId="267"/>
            <ac:spMk id="2" creationId="{2C987DF6-8906-F309-CCBA-C44118AB93A0}"/>
          </ac:spMkLst>
        </pc:spChg>
        <pc:spChg chg="add del">
          <ac:chgData name="Yarrow, Soliloquy" userId="d6ae9020-1dbc-4473-8b26-424d8294ac1e" providerId="ADAL" clId="{6DA1B69F-A7B2-4A77-A700-19675832533D}" dt="2023-10-23T13:17:33.381" v="1758" actId="478"/>
          <ac:spMkLst>
            <pc:docMk/>
            <pc:sldMk cId="2176490751" sldId="267"/>
            <ac:spMk id="9" creationId="{03DAFF60-30F8-FD0B-619C-00082C8D0D63}"/>
          </ac:spMkLst>
        </pc:spChg>
        <pc:spChg chg="add mod">
          <ac:chgData name="Yarrow, Soliloquy" userId="d6ae9020-1dbc-4473-8b26-424d8294ac1e" providerId="ADAL" clId="{6DA1B69F-A7B2-4A77-A700-19675832533D}" dt="2023-10-23T13:20:15.187" v="1877" actId="1076"/>
          <ac:spMkLst>
            <pc:docMk/>
            <pc:sldMk cId="2176490751" sldId="267"/>
            <ac:spMk id="10" creationId="{DC6A9B32-6BA4-EFB6-3BB5-0E9A8CAABE9E}"/>
          </ac:spMkLst>
        </pc:spChg>
        <pc:spChg chg="add del mod">
          <ac:chgData name="Yarrow, Soliloquy" userId="d6ae9020-1dbc-4473-8b26-424d8294ac1e" providerId="ADAL" clId="{6DA1B69F-A7B2-4A77-A700-19675832533D}" dt="2023-10-23T13:20:05.116" v="1876" actId="21"/>
          <ac:spMkLst>
            <pc:docMk/>
            <pc:sldMk cId="2176490751" sldId="267"/>
            <ac:spMk id="11" creationId="{147869D3-8D8C-3185-579B-4D5AC2EB05B5}"/>
          </ac:spMkLst>
        </pc:spChg>
        <pc:spChg chg="add mod">
          <ac:chgData name="Yarrow, Soliloquy" userId="d6ae9020-1dbc-4473-8b26-424d8294ac1e" providerId="ADAL" clId="{6DA1B69F-A7B2-4A77-A700-19675832533D}" dt="2023-10-23T13:20:41.985" v="1880" actId="1076"/>
          <ac:spMkLst>
            <pc:docMk/>
            <pc:sldMk cId="2176490751" sldId="267"/>
            <ac:spMk id="14" creationId="{512E12C6-CF6B-D7B3-BAF3-7D56975F6DD9}"/>
          </ac:spMkLst>
        </pc:spChg>
        <pc:picChg chg="add del">
          <ac:chgData name="Yarrow, Soliloquy" userId="d6ae9020-1dbc-4473-8b26-424d8294ac1e" providerId="ADAL" clId="{6DA1B69F-A7B2-4A77-A700-19675832533D}" dt="2023-10-23T13:16:24.308" v="1744" actId="478"/>
          <ac:picMkLst>
            <pc:docMk/>
            <pc:sldMk cId="2176490751" sldId="267"/>
            <ac:picMk id="4" creationId="{1DDCA101-C496-C7B7-2B08-9DACA2216F1F}"/>
          </ac:picMkLst>
        </pc:picChg>
        <pc:picChg chg="add del mod">
          <ac:chgData name="Yarrow, Soliloquy" userId="d6ae9020-1dbc-4473-8b26-424d8294ac1e" providerId="ADAL" clId="{6DA1B69F-A7B2-4A77-A700-19675832533D}" dt="2023-10-23T13:20:05.116" v="1876" actId="21"/>
          <ac:picMkLst>
            <pc:docMk/>
            <pc:sldMk cId="2176490751" sldId="267"/>
            <ac:picMk id="6" creationId="{EA353247-C603-286A-A78E-273F947F6730}"/>
          </ac:picMkLst>
        </pc:picChg>
        <pc:picChg chg="mod modCrop">
          <ac:chgData name="Yarrow, Soliloquy" userId="d6ae9020-1dbc-4473-8b26-424d8294ac1e" providerId="ADAL" clId="{6DA1B69F-A7B2-4A77-A700-19675832533D}" dt="2023-10-23T13:20:15.187" v="1877" actId="1076"/>
          <ac:picMkLst>
            <pc:docMk/>
            <pc:sldMk cId="2176490751" sldId="267"/>
            <ac:picMk id="8" creationId="{2658239C-D630-E2D6-B30A-121917A8CA6E}"/>
          </ac:picMkLst>
        </pc:picChg>
        <pc:picChg chg="mod modCrop">
          <ac:chgData name="Yarrow, Soliloquy" userId="d6ae9020-1dbc-4473-8b26-424d8294ac1e" providerId="ADAL" clId="{6DA1B69F-A7B2-4A77-A700-19675832533D}" dt="2023-10-23T13:20:15.187" v="1877" actId="1076"/>
          <ac:picMkLst>
            <pc:docMk/>
            <pc:sldMk cId="2176490751" sldId="267"/>
            <ac:picMk id="12" creationId="{1DA274AB-5816-0862-1E4D-F94B4E24FED3}"/>
          </ac:picMkLst>
        </pc:picChg>
        <pc:picChg chg="add mod">
          <ac:chgData name="Yarrow, Soliloquy" userId="d6ae9020-1dbc-4473-8b26-424d8294ac1e" providerId="ADAL" clId="{6DA1B69F-A7B2-4A77-A700-19675832533D}" dt="2023-10-23T13:21:08.826" v="1882" actId="14100"/>
          <ac:picMkLst>
            <pc:docMk/>
            <pc:sldMk cId="2176490751" sldId="267"/>
            <ac:picMk id="13" creationId="{838A9FD9-55AD-9A0D-AB03-B259FCE8F27F}"/>
          </ac:picMkLst>
        </pc:picChg>
      </pc:sldChg>
      <pc:sldChg chg="addSp delSp modSp mod ord">
        <pc:chgData name="Yarrow, Soliloquy" userId="d6ae9020-1dbc-4473-8b26-424d8294ac1e" providerId="ADAL" clId="{6DA1B69F-A7B2-4A77-A700-19675832533D}" dt="2023-10-23T13:38:57.355" v="2059" actId="1076"/>
        <pc:sldMkLst>
          <pc:docMk/>
          <pc:sldMk cId="103716583" sldId="268"/>
        </pc:sldMkLst>
        <pc:spChg chg="del mod">
          <ac:chgData name="Yarrow, Soliloquy" userId="d6ae9020-1dbc-4473-8b26-424d8294ac1e" providerId="ADAL" clId="{6DA1B69F-A7B2-4A77-A700-19675832533D}" dt="2023-10-23T12:31:08.345" v="1664" actId="478"/>
          <ac:spMkLst>
            <pc:docMk/>
            <pc:sldMk cId="103716583" sldId="268"/>
            <ac:spMk id="2" creationId="{2C987DF6-8906-F309-CCBA-C44118AB93A0}"/>
          </ac:spMkLst>
        </pc:spChg>
        <pc:spChg chg="add mod">
          <ac:chgData name="Yarrow, Soliloquy" userId="d6ae9020-1dbc-4473-8b26-424d8294ac1e" providerId="ADAL" clId="{6DA1B69F-A7B2-4A77-A700-19675832533D}" dt="2023-10-23T12:31:18.987" v="1679" actId="1076"/>
          <ac:spMkLst>
            <pc:docMk/>
            <pc:sldMk cId="103716583" sldId="268"/>
            <ac:spMk id="3" creationId="{57BF339E-C903-D26E-B53B-06FD96EC0755}"/>
          </ac:spMkLst>
        </pc:spChg>
        <pc:picChg chg="add mod modCrop">
          <ac:chgData name="Yarrow, Soliloquy" userId="d6ae9020-1dbc-4473-8b26-424d8294ac1e" providerId="ADAL" clId="{6DA1B69F-A7B2-4A77-A700-19675832533D}" dt="2023-10-23T13:38:57.355" v="2059" actId="1076"/>
          <ac:picMkLst>
            <pc:docMk/>
            <pc:sldMk cId="103716583" sldId="268"/>
            <ac:picMk id="5" creationId="{6AD01267-7E80-46CD-F73C-0CD81D4FBB22}"/>
          </ac:picMkLst>
        </pc:picChg>
        <pc:picChg chg="mod ord modCrop">
          <ac:chgData name="Yarrow, Soliloquy" userId="d6ae9020-1dbc-4473-8b26-424d8294ac1e" providerId="ADAL" clId="{6DA1B69F-A7B2-4A77-A700-19675832533D}" dt="2023-10-23T13:38:57.355" v="2059" actId="1076"/>
          <ac:picMkLst>
            <pc:docMk/>
            <pc:sldMk cId="103716583" sldId="268"/>
            <ac:picMk id="6" creationId="{222FFEB6-D600-E827-9323-E84313913A56}"/>
          </ac:picMkLst>
        </pc:picChg>
        <pc:picChg chg="del mod">
          <ac:chgData name="Yarrow, Soliloquy" userId="d6ae9020-1dbc-4473-8b26-424d8294ac1e" providerId="ADAL" clId="{6DA1B69F-A7B2-4A77-A700-19675832533D}" dt="2023-10-23T13:38:00.391" v="2049" actId="478"/>
          <ac:picMkLst>
            <pc:docMk/>
            <pc:sldMk cId="103716583" sldId="268"/>
            <ac:picMk id="9" creationId="{A17435A4-A61D-1423-B2C6-0DD7950A9851}"/>
          </ac:picMkLst>
        </pc:picChg>
      </pc:sldChg>
      <pc:sldChg chg="del ord">
        <pc:chgData name="Yarrow, Soliloquy" userId="d6ae9020-1dbc-4473-8b26-424d8294ac1e" providerId="ADAL" clId="{6DA1B69F-A7B2-4A77-A700-19675832533D}" dt="2023-10-23T12:30:28.488" v="1661" actId="2696"/>
        <pc:sldMkLst>
          <pc:docMk/>
          <pc:sldMk cId="2467198122" sldId="268"/>
        </pc:sldMkLst>
      </pc:sldChg>
      <pc:sldChg chg="addSp delSp modSp mod">
        <pc:chgData name="Yarrow, Soliloquy" userId="d6ae9020-1dbc-4473-8b26-424d8294ac1e" providerId="ADAL" clId="{6DA1B69F-A7B2-4A77-A700-19675832533D}" dt="2023-10-23T03:41:54.498" v="1626" actId="21"/>
        <pc:sldMkLst>
          <pc:docMk/>
          <pc:sldMk cId="2117814220" sldId="273"/>
        </pc:sldMkLst>
        <pc:spChg chg="add del mod">
          <ac:chgData name="Yarrow, Soliloquy" userId="d6ae9020-1dbc-4473-8b26-424d8294ac1e" providerId="ADAL" clId="{6DA1B69F-A7B2-4A77-A700-19675832533D}" dt="2023-10-23T03:41:54.498" v="1626" actId="21"/>
          <ac:spMkLst>
            <pc:docMk/>
            <pc:sldMk cId="2117814220" sldId="273"/>
            <ac:spMk id="3" creationId="{25FB82D1-94C3-236F-C4E1-AFD12FF3C5D5}"/>
          </ac:spMkLst>
        </pc:spChg>
      </pc:sldChg>
      <pc:sldChg chg="addSp modSp ord">
        <pc:chgData name="Yarrow, Soliloquy" userId="d6ae9020-1dbc-4473-8b26-424d8294ac1e" providerId="ADAL" clId="{6DA1B69F-A7B2-4A77-A700-19675832533D}" dt="2023-10-23T13:09:40.304" v="1713"/>
        <pc:sldMkLst>
          <pc:docMk/>
          <pc:sldMk cId="2652942360" sldId="275"/>
        </pc:sldMkLst>
        <pc:spChg chg="add mod">
          <ac:chgData name="Yarrow, Soliloquy" userId="d6ae9020-1dbc-4473-8b26-424d8294ac1e" providerId="ADAL" clId="{6DA1B69F-A7B2-4A77-A700-19675832533D}" dt="2023-10-23T03:41:56.585" v="1627"/>
          <ac:spMkLst>
            <pc:docMk/>
            <pc:sldMk cId="2652942360" sldId="275"/>
            <ac:spMk id="3" creationId="{D29CAEB9-078D-BCE1-C0E1-CF24EEE0FDBE}"/>
          </ac:spMkLst>
        </pc:spChg>
      </pc:sldChg>
      <pc:sldChg chg="addSp delSp modSp mod ord">
        <pc:chgData name="Yarrow, Soliloquy" userId="d6ae9020-1dbc-4473-8b26-424d8294ac1e" providerId="ADAL" clId="{6DA1B69F-A7B2-4A77-A700-19675832533D}" dt="2023-10-23T13:50:14.957" v="2065" actId="14100"/>
        <pc:sldMkLst>
          <pc:docMk/>
          <pc:sldMk cId="1340289148" sldId="277"/>
        </pc:sldMkLst>
        <pc:spChg chg="mod">
          <ac:chgData name="Yarrow, Soliloquy" userId="d6ae9020-1dbc-4473-8b26-424d8294ac1e" providerId="ADAL" clId="{6DA1B69F-A7B2-4A77-A700-19675832533D}" dt="2023-10-23T13:50:11.375" v="2064" actId="1076"/>
          <ac:spMkLst>
            <pc:docMk/>
            <pc:sldMk cId="1340289148" sldId="277"/>
            <ac:spMk id="2" creationId="{2C987DF6-8906-F309-CCBA-C44118AB93A0}"/>
          </ac:spMkLst>
        </pc:spChg>
        <pc:spChg chg="del mod">
          <ac:chgData name="Yarrow, Soliloquy" userId="d6ae9020-1dbc-4473-8b26-424d8294ac1e" providerId="ADAL" clId="{6DA1B69F-A7B2-4A77-A700-19675832533D}" dt="2023-10-23T13:50:01.547" v="2061" actId="478"/>
          <ac:spMkLst>
            <pc:docMk/>
            <pc:sldMk cId="1340289148" sldId="277"/>
            <ac:spMk id="3" creationId="{D29CAEB9-078D-BCE1-C0E1-CF24EEE0FDBE}"/>
          </ac:spMkLst>
        </pc:spChg>
        <pc:picChg chg="add mod">
          <ac:chgData name="Yarrow, Soliloquy" userId="d6ae9020-1dbc-4473-8b26-424d8294ac1e" providerId="ADAL" clId="{6DA1B69F-A7B2-4A77-A700-19675832533D}" dt="2023-10-23T13:50:14.957" v="2065" actId="14100"/>
          <ac:picMkLst>
            <pc:docMk/>
            <pc:sldMk cId="1340289148" sldId="277"/>
            <ac:picMk id="5" creationId="{1C92364A-35F8-C362-8DE5-54D0F64D55F2}"/>
          </ac:picMkLst>
        </pc:picChg>
      </pc:sldChg>
      <pc:sldChg chg="new add del">
        <pc:chgData name="Yarrow, Soliloquy" userId="d6ae9020-1dbc-4473-8b26-424d8294ac1e" providerId="ADAL" clId="{6DA1B69F-A7B2-4A77-A700-19675832533D}" dt="2023-10-23T12:23:37.691" v="1635" actId="680"/>
        <pc:sldMkLst>
          <pc:docMk/>
          <pc:sldMk cId="2141695616" sldId="281"/>
        </pc:sldMkLst>
      </pc:sldChg>
      <pc:sldChg chg="del">
        <pc:chgData name="Yarrow, Soliloquy" userId="d6ae9020-1dbc-4473-8b26-424d8294ac1e" providerId="ADAL" clId="{6DA1B69F-A7B2-4A77-A700-19675832533D}" dt="2023-10-23T12:32:26.580" v="1680" actId="47"/>
        <pc:sldMkLst>
          <pc:docMk/>
          <pc:sldMk cId="3904654428" sldId="281"/>
        </pc:sldMkLst>
      </pc:sldChg>
      <pc:sldChg chg="addSp delSp modSp add mod">
        <pc:chgData name="Yarrow, Soliloquy" userId="d6ae9020-1dbc-4473-8b26-424d8294ac1e" providerId="ADAL" clId="{6DA1B69F-A7B2-4A77-A700-19675832533D}" dt="2023-10-23T12:33:43.034" v="1684" actId="478"/>
        <pc:sldMkLst>
          <pc:docMk/>
          <pc:sldMk cId="2974938067" sldId="283"/>
        </pc:sldMkLst>
        <pc:spChg chg="add del mod">
          <ac:chgData name="Yarrow, Soliloquy" userId="d6ae9020-1dbc-4473-8b26-424d8294ac1e" providerId="ADAL" clId="{6DA1B69F-A7B2-4A77-A700-19675832533D}" dt="2023-10-23T12:33:43.034" v="1684" actId="478"/>
          <ac:spMkLst>
            <pc:docMk/>
            <pc:sldMk cId="2974938067" sldId="283"/>
            <ac:spMk id="4" creationId="{A80064DB-1E8E-14A2-3F16-C2D07F81EAAC}"/>
          </ac:spMkLst>
        </pc:spChg>
        <pc:picChg chg="del">
          <ac:chgData name="Yarrow, Soliloquy" userId="d6ae9020-1dbc-4473-8b26-424d8294ac1e" providerId="ADAL" clId="{6DA1B69F-A7B2-4A77-A700-19675832533D}" dt="2023-10-23T12:33:41.459" v="1683" actId="478"/>
          <ac:picMkLst>
            <pc:docMk/>
            <pc:sldMk cId="2974938067" sldId="283"/>
            <ac:picMk id="8" creationId="{2658239C-D630-E2D6-B30A-121917A8CA6E}"/>
          </ac:picMkLst>
        </pc:picChg>
        <pc:picChg chg="del">
          <ac:chgData name="Yarrow, Soliloquy" userId="d6ae9020-1dbc-4473-8b26-424d8294ac1e" providerId="ADAL" clId="{6DA1B69F-A7B2-4A77-A700-19675832533D}" dt="2023-10-23T12:33:40.361" v="1682" actId="478"/>
          <ac:picMkLst>
            <pc:docMk/>
            <pc:sldMk cId="2974938067" sldId="283"/>
            <ac:picMk id="12" creationId="{1DA274AB-5816-0862-1E4D-F94B4E24FED3}"/>
          </ac:picMkLst>
        </pc:picChg>
      </pc:sldChg>
      <pc:sldMasterChg chg="add del addSldLayout delSldLayout">
        <pc:chgData name="Yarrow, Soliloquy" userId="d6ae9020-1dbc-4473-8b26-424d8294ac1e" providerId="ADAL" clId="{6DA1B69F-A7B2-4A77-A700-19675832533D}" dt="2023-10-20T21:59:21.285" v="11" actId="26606"/>
        <pc:sldMasterMkLst>
          <pc:docMk/>
          <pc:sldMasterMk cId="803124369" sldId="2147483720"/>
        </pc:sldMasterMkLst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3554922239" sldId="2147483721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1281159536" sldId="2147483722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340993601" sldId="2147483723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997412685" sldId="2147483724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2161483359" sldId="2147483725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2263558582" sldId="2147483726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2059348137" sldId="2147483727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1556812002" sldId="2147483728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2994697148" sldId="2147483729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3702983557" sldId="2147483730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2265278143" sldId="2147483731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4009407922" sldId="2147483732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3233931736" sldId="2147483733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1259365355" sldId="2147483734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1069854701" sldId="2147483735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85" v="11" actId="26606"/>
          <pc:sldLayoutMkLst>
            <pc:docMk/>
            <pc:sldMasterMk cId="803124369" sldId="2147483720"/>
            <pc:sldLayoutMk cId="3848299919" sldId="2147483736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1:58:41.633" v="6" actId="26606"/>
        <pc:sldMasterMkLst>
          <pc:docMk/>
          <pc:sldMasterMk cId="2492202938" sldId="2147483745"/>
        </pc:sldMasterMkLst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2608416467" sldId="2147483737"/>
          </pc:sldLayoutMkLst>
        </pc:sldLayoutChg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1997409636" sldId="2147483738"/>
          </pc:sldLayoutMkLst>
        </pc:sldLayoutChg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4028849617" sldId="2147483739"/>
          </pc:sldLayoutMkLst>
        </pc:sldLayoutChg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2655065437" sldId="2147483740"/>
          </pc:sldLayoutMkLst>
        </pc:sldLayoutChg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3795633436" sldId="2147483741"/>
          </pc:sldLayoutMkLst>
        </pc:sldLayoutChg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3095240466" sldId="2147483742"/>
          </pc:sldLayoutMkLst>
        </pc:sldLayoutChg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973901695" sldId="2147483743"/>
          </pc:sldLayoutMkLst>
        </pc:sldLayoutChg>
        <pc:sldLayoutChg chg="add del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1584711583" sldId="2147483744"/>
          </pc:sldLayoutMkLst>
        </pc:sldLayoutChg>
        <pc:sldLayoutChg chg="add del replId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3415221757" sldId="2147483746"/>
          </pc:sldLayoutMkLst>
        </pc:sldLayoutChg>
        <pc:sldLayoutChg chg="add del replId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2142165400" sldId="2147483747"/>
          </pc:sldLayoutMkLst>
        </pc:sldLayoutChg>
        <pc:sldLayoutChg chg="add del replId">
          <pc:chgData name="Yarrow, Soliloquy" userId="d6ae9020-1dbc-4473-8b26-424d8294ac1e" providerId="ADAL" clId="{6DA1B69F-A7B2-4A77-A700-19675832533D}" dt="2023-10-20T21:58:41.633" v="6" actId="26606"/>
          <pc:sldLayoutMkLst>
            <pc:docMk/>
            <pc:sldMasterMk cId="2492202938" sldId="2147483745"/>
            <pc:sldLayoutMk cId="1851410105" sldId="2147483748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1:59:18.482" v="8" actId="26606"/>
        <pc:sldMasterMkLst>
          <pc:docMk/>
          <pc:sldMasterMk cId="1823585408" sldId="2147483758"/>
        </pc:sldMasterMkLst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2843582089" sldId="2147483747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1265064968" sldId="2147483748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139524426" sldId="2147483749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4022543147" sldId="2147483750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294402567" sldId="2147483751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193548416" sldId="2147483752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2185140383" sldId="2147483753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3258280280" sldId="2147483754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1092040905" sldId="2147483755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2798418771" sldId="2147483756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18.482" v="8" actId="26606"/>
          <pc:sldLayoutMkLst>
            <pc:docMk/>
            <pc:sldMasterMk cId="1823585408" sldId="2147483758"/>
            <pc:sldLayoutMk cId="2888438103" sldId="2147483757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1:59:21.253" v="10" actId="26606"/>
        <pc:sldMasterMkLst>
          <pc:docMk/>
          <pc:sldMasterMk cId="2586317325" sldId="2147483784"/>
        </pc:sldMasterMkLst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106311015" sldId="2147483773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570131457" sldId="2147483774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3066361314" sldId="2147483775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881617412" sldId="2147483776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2247035930" sldId="2147483777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1485408543" sldId="2147483778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3728692698" sldId="2147483779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2268195649" sldId="2147483780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1352009458" sldId="2147483781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1929543658" sldId="2147483782"/>
          </pc:sldLayoutMkLst>
        </pc:sldLayoutChg>
        <pc:sldLayoutChg chg="add del">
          <pc:chgData name="Yarrow, Soliloquy" userId="d6ae9020-1dbc-4473-8b26-424d8294ac1e" providerId="ADAL" clId="{6DA1B69F-A7B2-4A77-A700-19675832533D}" dt="2023-10-20T21:59:21.253" v="10" actId="26606"/>
          <pc:sldLayoutMkLst>
            <pc:docMk/>
            <pc:sldMasterMk cId="2586317325" sldId="2147483784"/>
            <pc:sldLayoutMk cId="4208471252" sldId="2147483783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2:00:30.945" v="83" actId="26606"/>
        <pc:sldMasterMkLst>
          <pc:docMk/>
          <pc:sldMasterMk cId="856713507" sldId="2147483823"/>
        </pc:sldMasterMkLst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2061937555" sldId="2147483812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4060048970" sldId="2147483813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1794209784" sldId="2147483814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3271271341" sldId="2147483815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1811907267" sldId="2147483816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663407888" sldId="2147483817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3927827653" sldId="2147483818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1475242888" sldId="2147483819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677002593" sldId="2147483820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3518120191" sldId="2147483821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856713507" sldId="2147483823"/>
            <pc:sldLayoutMk cId="2944440027" sldId="2147483822"/>
          </pc:sldLayoutMkLst>
        </pc:sldLayoutChg>
      </pc:sldMasterChg>
      <pc:sldMasterChg chg="add addSldLayout">
        <pc:chgData name="Yarrow, Soliloquy" userId="d6ae9020-1dbc-4473-8b26-424d8294ac1e" providerId="ADAL" clId="{6DA1B69F-A7B2-4A77-A700-19675832533D}" dt="2023-10-20T22:00:30.945" v="83" actId="26606"/>
        <pc:sldMasterMkLst>
          <pc:docMk/>
          <pc:sldMasterMk cId="3874239191" sldId="2147483824"/>
        </pc:sldMasterMkLst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3243234826" sldId="2147483825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3102922210" sldId="2147483826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473260976" sldId="2147483827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1890815788" sldId="2147483828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3997778402" sldId="2147483829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3077020796" sldId="2147483830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2160215089" sldId="2147483831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4034385531" sldId="2147483832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769714805" sldId="2147483833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2665373757" sldId="2147483834"/>
          </pc:sldLayoutMkLst>
        </pc:sldLayoutChg>
        <pc:sldLayoutChg chg="add">
          <pc:chgData name="Yarrow, Soliloquy" userId="d6ae9020-1dbc-4473-8b26-424d8294ac1e" providerId="ADAL" clId="{6DA1B69F-A7B2-4A77-A700-19675832533D}" dt="2023-10-20T22:00:30.945" v="83" actId="26606"/>
          <pc:sldLayoutMkLst>
            <pc:docMk/>
            <pc:sldMasterMk cId="3874239191" sldId="2147483824"/>
            <pc:sldLayoutMk cId="3784452090" sldId="2147483835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2:00:30.909" v="82" actId="26606"/>
        <pc:sldMasterMkLst>
          <pc:docMk/>
          <pc:sldMasterMk cId="1968630558" sldId="2147483873"/>
        </pc:sldMasterMkLst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691337897" sldId="2147483862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3182692260" sldId="2147483863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434384320" sldId="2147483864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2079223013" sldId="2147483865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324368231" sldId="2147483866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347139312" sldId="2147483867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1716322075" sldId="2147483868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1964271157" sldId="2147483869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1898391453" sldId="2147483870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3127364446" sldId="2147483871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30.909" v="82" actId="26606"/>
          <pc:sldLayoutMkLst>
            <pc:docMk/>
            <pc:sldMasterMk cId="1968630558" sldId="2147483873"/>
            <pc:sldLayoutMk cId="3497976290" sldId="2147483872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2:00:23.093" v="78" actId="26606"/>
        <pc:sldMasterMkLst>
          <pc:docMk/>
          <pc:sldMasterMk cId="3216609365" sldId="2147483886"/>
        </pc:sldMasterMkLst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254161844" sldId="2147483875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1014740935" sldId="2147483876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4220060388" sldId="2147483877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1318757283" sldId="2147483878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3008740968" sldId="2147483879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3894707290" sldId="2147483880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382258146" sldId="2147483881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58670232" sldId="2147483882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2931037179" sldId="2147483883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1857320841" sldId="2147483884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3.093" v="78" actId="26606"/>
          <pc:sldLayoutMkLst>
            <pc:docMk/>
            <pc:sldMasterMk cId="3216609365" sldId="2147483886"/>
            <pc:sldLayoutMk cId="1555426280" sldId="2147483885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2:00:14.020" v="76" actId="26606"/>
        <pc:sldMasterMkLst>
          <pc:docMk/>
          <pc:sldMasterMk cId="1095527078" sldId="2147483899"/>
        </pc:sldMasterMkLst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2047345996" sldId="2147483888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3113378618" sldId="2147483889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1566573934" sldId="2147483890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609588208" sldId="2147483891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852474819" sldId="2147483892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1107618242" sldId="2147483893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3008785898" sldId="2147483894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1879362843" sldId="2147483895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3580919653" sldId="2147483896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2598065011" sldId="2147483897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14.020" v="76" actId="26606"/>
          <pc:sldLayoutMkLst>
            <pc:docMk/>
            <pc:sldMasterMk cId="1095527078" sldId="2147483899"/>
            <pc:sldLayoutMk cId="4242545364" sldId="2147483898"/>
          </pc:sldLayoutMkLst>
        </pc:sldLayoutChg>
      </pc:sldMasterChg>
      <pc:sldMasterChg chg="add del addSldLayout delSldLayout">
        <pc:chgData name="Yarrow, Soliloquy" userId="d6ae9020-1dbc-4473-8b26-424d8294ac1e" providerId="ADAL" clId="{6DA1B69F-A7B2-4A77-A700-19675832533D}" dt="2023-10-20T22:00:24.493" v="80" actId="26606"/>
        <pc:sldMasterMkLst>
          <pc:docMk/>
          <pc:sldMasterMk cId="3874540001" sldId="2147483925"/>
        </pc:sldMasterMkLst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433251490" sldId="2147483914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3199050918" sldId="2147483915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3529687946" sldId="2147483916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3637276229" sldId="2147483917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1916761673" sldId="2147483918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3148726524" sldId="2147483919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3711550508" sldId="2147483920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246716518" sldId="2147483921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1835093330" sldId="2147483922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3975943256" sldId="2147483923"/>
          </pc:sldLayoutMkLst>
        </pc:sldLayoutChg>
        <pc:sldLayoutChg chg="add del">
          <pc:chgData name="Yarrow, Soliloquy" userId="d6ae9020-1dbc-4473-8b26-424d8294ac1e" providerId="ADAL" clId="{6DA1B69F-A7B2-4A77-A700-19675832533D}" dt="2023-10-20T22:00:24.493" v="80" actId="26606"/>
          <pc:sldLayoutMkLst>
            <pc:docMk/>
            <pc:sldMasterMk cId="3874540001" sldId="2147483925"/>
            <pc:sldLayoutMk cId="826301471" sldId="2147483924"/>
          </pc:sldLayoutMkLst>
        </pc:sldLayoutChg>
      </pc:sldMasterChg>
    </pc:docChg>
  </pc:docChgLst>
  <pc:docChgLst>
    <pc:chgData name="White, Meredith" userId="S::2340884@johnabbottcollege.net::57076d5b-7510-44cf-882d-47bc65390044" providerId="AD" clId="Web-{1E027F90-5D3C-932F-C58B-B21E28975C48}"/>
    <pc:docChg chg="addSld modSld">
      <pc:chgData name="White, Meredith" userId="S::2340884@johnabbottcollege.net::57076d5b-7510-44cf-882d-47bc65390044" providerId="AD" clId="Web-{1E027F90-5D3C-932F-C58B-B21E28975C48}" dt="2023-10-23T02:32:53.048" v="355" actId="20577"/>
      <pc:docMkLst>
        <pc:docMk/>
      </pc:docMkLst>
      <pc:sldChg chg="modSp mod setBg">
        <pc:chgData name="White, Meredith" userId="S::2340884@johnabbottcollege.net::57076d5b-7510-44cf-882d-47bc65390044" providerId="AD" clId="Web-{1E027F90-5D3C-932F-C58B-B21E28975C48}" dt="2023-10-23T02:19:39.861" v="110" actId="20577"/>
        <pc:sldMkLst>
          <pc:docMk/>
          <pc:sldMk cId="4162522630" sldId="260"/>
        </pc:sldMkLst>
        <pc:spChg chg="mod">
          <ac:chgData name="White, Meredith" userId="S::2340884@johnabbottcollege.net::57076d5b-7510-44cf-882d-47bc65390044" providerId="AD" clId="Web-{1E027F90-5D3C-932F-C58B-B21E28975C48}" dt="2023-10-23T02:17:40.483" v="101" actId="20577"/>
          <ac:spMkLst>
            <pc:docMk/>
            <pc:sldMk cId="4162522630" sldId="260"/>
            <ac:spMk id="2" creationId="{74034390-8CDD-9F43-FF5B-24ADDC9D20D2}"/>
          </ac:spMkLst>
        </pc:spChg>
        <pc:spChg chg="mod">
          <ac:chgData name="White, Meredith" userId="S::2340884@johnabbottcollege.net::57076d5b-7510-44cf-882d-47bc65390044" providerId="AD" clId="Web-{1E027F90-5D3C-932F-C58B-B21E28975C48}" dt="2023-10-23T02:19:39.861" v="110" actId="20577"/>
          <ac:spMkLst>
            <pc:docMk/>
            <pc:sldMk cId="4162522630" sldId="260"/>
            <ac:spMk id="3" creationId="{39284ED9-B480-EBDB-0274-B78317F70198}"/>
          </ac:spMkLst>
        </pc:spChg>
      </pc:sldChg>
      <pc:sldChg chg="addSp delSp modSp add mod replId modClrScheme chgLayout">
        <pc:chgData name="White, Meredith" userId="S::2340884@johnabbottcollege.net::57076d5b-7510-44cf-882d-47bc65390044" providerId="AD" clId="Web-{1E027F90-5D3C-932F-C58B-B21E28975C48}" dt="2023-10-23T02:32:53.048" v="355" actId="20577"/>
        <pc:sldMkLst>
          <pc:docMk/>
          <pc:sldMk cId="1903471486" sldId="262"/>
        </pc:sldMkLst>
        <pc:spChg chg="mod ord">
          <ac:chgData name="White, Meredith" userId="S::2340884@johnabbottcollege.net::57076d5b-7510-44cf-882d-47bc65390044" providerId="AD" clId="Web-{1E027F90-5D3C-932F-C58B-B21E28975C48}" dt="2023-10-23T02:28:06.324" v="286" actId="20577"/>
          <ac:spMkLst>
            <pc:docMk/>
            <pc:sldMk cId="1903471486" sldId="262"/>
            <ac:spMk id="2" creationId="{74034390-8CDD-9F43-FF5B-24ADDC9D20D2}"/>
          </ac:spMkLst>
        </pc:spChg>
        <pc:spChg chg="mod ord">
          <ac:chgData name="White, Meredith" userId="S::2340884@johnabbottcollege.net::57076d5b-7510-44cf-882d-47bc65390044" providerId="AD" clId="Web-{1E027F90-5D3C-932F-C58B-B21E28975C48}" dt="2023-10-23T02:32:53.048" v="355" actId="20577"/>
          <ac:spMkLst>
            <pc:docMk/>
            <pc:sldMk cId="1903471486" sldId="262"/>
            <ac:spMk id="3" creationId="{39284ED9-B480-EBDB-0274-B78317F70198}"/>
          </ac:spMkLst>
        </pc:spChg>
        <pc:spChg chg="add del mod ord">
          <ac:chgData name="White, Meredith" userId="S::2340884@johnabbottcollege.net::57076d5b-7510-44cf-882d-47bc65390044" providerId="AD" clId="Web-{1E027F90-5D3C-932F-C58B-B21E28975C48}" dt="2023-10-23T02:26:41.244" v="257"/>
          <ac:spMkLst>
            <pc:docMk/>
            <pc:sldMk cId="1903471486" sldId="262"/>
            <ac:spMk id="4" creationId="{E1E02217-9CD0-87A0-6EC9-129A3599454D}"/>
          </ac:spMkLst>
        </pc:spChg>
        <pc:spChg chg="add del mod ord">
          <ac:chgData name="White, Meredith" userId="S::2340884@johnabbottcollege.net::57076d5b-7510-44cf-882d-47bc65390044" providerId="AD" clId="Web-{1E027F90-5D3C-932F-C58B-B21E28975C48}" dt="2023-10-23T02:26:41.244" v="257"/>
          <ac:spMkLst>
            <pc:docMk/>
            <pc:sldMk cId="1903471486" sldId="262"/>
            <ac:spMk id="5" creationId="{0547C9F9-3DC8-7B66-93F0-4CBF2483284C}"/>
          </ac:spMkLst>
        </pc:spChg>
        <pc:spChg chg="add del mod ord">
          <ac:chgData name="White, Meredith" userId="S::2340884@johnabbottcollege.net::57076d5b-7510-44cf-882d-47bc65390044" providerId="AD" clId="Web-{1E027F90-5D3C-932F-C58B-B21E28975C48}" dt="2023-10-23T02:26:41.244" v="257"/>
          <ac:spMkLst>
            <pc:docMk/>
            <pc:sldMk cId="1903471486" sldId="262"/>
            <ac:spMk id="6" creationId="{E7B14C40-1E0F-C7E3-2CB2-12AF6D68FB16}"/>
          </ac:spMkLst>
        </pc:spChg>
        <pc:spChg chg="add del mod">
          <ac:chgData name="White, Meredith" userId="S::2340884@johnabbottcollege.net::57076d5b-7510-44cf-882d-47bc65390044" providerId="AD" clId="Web-{1E027F90-5D3C-932F-C58B-B21E28975C48}" dt="2023-10-23T02:27:10.260" v="271"/>
          <ac:spMkLst>
            <pc:docMk/>
            <pc:sldMk cId="1903471486" sldId="262"/>
            <ac:spMk id="7" creationId="{933FC22A-F505-0F39-1ADE-2C0661F4A5B7}"/>
          </ac:spMkLst>
        </pc:spChg>
        <pc:spChg chg="add del mod">
          <ac:chgData name="White, Meredith" userId="S::2340884@johnabbottcollege.net::57076d5b-7510-44cf-882d-47bc65390044" providerId="AD" clId="Web-{1E027F90-5D3C-932F-C58B-B21E28975C48}" dt="2023-10-23T02:27:47.417" v="281"/>
          <ac:spMkLst>
            <pc:docMk/>
            <pc:sldMk cId="1903471486" sldId="262"/>
            <ac:spMk id="8" creationId="{51ED34B9-D83E-C717-1F76-0A6EFF338D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23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7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bstract smoke background">
            <a:extLst>
              <a:ext uri="{FF2B5EF4-FFF2-40B4-BE49-F238E27FC236}">
                <a16:creationId xmlns:a16="http://schemas.microsoft.com/office/drawing/2014/main" id="{B448E890-097B-66E1-7EAE-211550874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92" b="8922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376C2-316E-3EFA-7296-BBB66003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5712" y="2033018"/>
            <a:ext cx="4115702" cy="2116348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CA">
                <a:solidFill>
                  <a:srgbClr val="FFFFFF"/>
                </a:solidFill>
              </a:rPr>
              <a:t>Clotho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BD5F6-711A-AA69-62F2-0003927C5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5713" y="4497355"/>
            <a:ext cx="3354752" cy="945063"/>
          </a:xfrm>
          <a:noFill/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CA" sz="1100">
                <a:solidFill>
                  <a:srgbClr val="FFFFFF"/>
                </a:solidFill>
              </a:rPr>
              <a:t>Meredith White</a:t>
            </a:r>
          </a:p>
          <a:p>
            <a:pPr algn="r">
              <a:lnSpc>
                <a:spcPct val="110000"/>
              </a:lnSpc>
            </a:pPr>
            <a:r>
              <a:rPr lang="en-CA" sz="1100">
                <a:solidFill>
                  <a:srgbClr val="FFFFFF"/>
                </a:solidFill>
              </a:rPr>
              <a:t>Dustin Ruck</a:t>
            </a:r>
          </a:p>
          <a:p>
            <a:pPr algn="r">
              <a:lnSpc>
                <a:spcPct val="110000"/>
              </a:lnSpc>
            </a:pPr>
            <a:r>
              <a:rPr lang="en-CA" sz="1100">
                <a:solidFill>
                  <a:srgbClr val="FFFFFF"/>
                </a:solidFill>
              </a:rPr>
              <a:t>Soliloquy Yarrow</a:t>
            </a:r>
          </a:p>
        </p:txBody>
      </p:sp>
    </p:spTree>
    <p:extLst>
      <p:ext uri="{BB962C8B-B14F-4D97-AF65-F5344CB8AC3E}">
        <p14:creationId xmlns:p14="http://schemas.microsoft.com/office/powerpoint/2010/main" val="2174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DF6-8906-F309-CCBA-C44118AB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130" y="3566041"/>
            <a:ext cx="2343150" cy="529389"/>
          </a:xfrm>
        </p:spPr>
        <p:txBody>
          <a:bodyPr>
            <a:normAutofit/>
          </a:bodyPr>
          <a:lstStyle/>
          <a:p>
            <a:pPr algn="r"/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Layout</a:t>
            </a:r>
            <a:endParaRPr lang="en-CA" sz="1800"/>
          </a:p>
        </p:txBody>
      </p:sp>
      <p:pic>
        <p:nvPicPr>
          <p:cNvPr id="8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58239C-D630-E2D6-B30A-121917A8C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6185" r="31056" b="69497"/>
          <a:stretch/>
        </p:blipFill>
        <p:spPr>
          <a:xfrm>
            <a:off x="4781549" y="1016468"/>
            <a:ext cx="6730733" cy="2183932"/>
          </a:xfrm>
          <a:prstGeom prst="rect">
            <a:avLst/>
          </a:prstGeom>
        </p:spPr>
      </p:pic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A274AB-5816-0862-1E4D-F94B4E24F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24355" r="31057" b="44958"/>
          <a:stretch/>
        </p:blipFill>
        <p:spPr>
          <a:xfrm>
            <a:off x="4781547" y="4095430"/>
            <a:ext cx="6730733" cy="209001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6A9B32-6BA4-EFB6-3BB5-0E9A8CAABE9E}"/>
              </a:ext>
            </a:extLst>
          </p:cNvPr>
          <p:cNvSpPr txBox="1">
            <a:spLocks/>
          </p:cNvSpPr>
          <p:nvPr/>
        </p:nvSpPr>
        <p:spPr>
          <a:xfrm>
            <a:off x="7997552" y="487079"/>
            <a:ext cx="3514728" cy="5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Route map</a:t>
            </a:r>
            <a:endParaRPr lang="en-CA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A9FD9-55AD-9A0D-AB03-B259FCE8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0" y="1016468"/>
            <a:ext cx="3723529" cy="51689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12E12C6-CF6B-D7B3-BAF3-7D56975F6DD9}"/>
              </a:ext>
            </a:extLst>
          </p:cNvPr>
          <p:cNvSpPr txBox="1">
            <a:spLocks/>
          </p:cNvSpPr>
          <p:nvPr/>
        </p:nvSpPr>
        <p:spPr>
          <a:xfrm>
            <a:off x="582521" y="487079"/>
            <a:ext cx="2905126" cy="5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Routes.js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17649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4B6F88-F9B8-716E-66DE-EADD5810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855"/>
          <a:stretch/>
        </p:blipFill>
        <p:spPr>
          <a:xfrm>
            <a:off x="752475" y="748463"/>
            <a:ext cx="10496550" cy="586511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F9FB005-9442-577D-6DCD-3DC1AF6EF01F}"/>
              </a:ext>
            </a:extLst>
          </p:cNvPr>
          <p:cNvSpPr txBox="1">
            <a:spLocks/>
          </p:cNvSpPr>
          <p:nvPr/>
        </p:nvSpPr>
        <p:spPr>
          <a:xfrm>
            <a:off x="438150" y="219075"/>
            <a:ext cx="9601200" cy="5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Functions as Props</a:t>
            </a:r>
            <a:endParaRPr lang="en-CA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57BE5-BA23-557F-6870-D09C15A57C0F}"/>
              </a:ext>
            </a:extLst>
          </p:cNvPr>
          <p:cNvSpPr/>
          <p:nvPr/>
        </p:nvSpPr>
        <p:spPr>
          <a:xfrm>
            <a:off x="752475" y="748464"/>
            <a:ext cx="10496550" cy="5865116"/>
          </a:xfrm>
          <a:prstGeom prst="rect">
            <a:avLst/>
          </a:prstGeom>
          <a:solidFill>
            <a:srgbClr val="0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E0F690-CD2A-6764-4589-6A65E190B7BA}"/>
              </a:ext>
            </a:extLst>
          </p:cNvPr>
          <p:cNvSpPr/>
          <p:nvPr/>
        </p:nvSpPr>
        <p:spPr>
          <a:xfrm>
            <a:off x="1122563" y="2545950"/>
            <a:ext cx="4524713" cy="111026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180" t="-161898" r="-123803" b="-266367"/>
            </a:stretch>
          </a:blip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6885E-6307-DD5E-F0A8-64214E4DF1AA}"/>
              </a:ext>
            </a:extLst>
          </p:cNvPr>
          <p:cNvSpPr txBox="1"/>
          <p:nvPr/>
        </p:nvSpPr>
        <p:spPr>
          <a:xfrm>
            <a:off x="8791415" y="1695174"/>
            <a:ext cx="155446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Flash</a:t>
            </a:r>
            <a:br>
              <a:rPr lang="en-US"/>
            </a:br>
            <a:r>
              <a:rPr lang="en-US"/>
              <a:t>Message</a:t>
            </a:r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37DEE-E005-9681-7ED1-84AA9F754201}"/>
              </a:ext>
            </a:extLst>
          </p:cNvPr>
          <p:cNvSpPr txBox="1"/>
          <p:nvPr/>
        </p:nvSpPr>
        <p:spPr>
          <a:xfrm>
            <a:off x="6493633" y="2155406"/>
            <a:ext cx="1769233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Autofill</a:t>
            </a:r>
          </a:p>
          <a:p>
            <a:pPr algn="ctr"/>
            <a:r>
              <a:rPr lang="en-US"/>
              <a:t>Login Form</a:t>
            </a:r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8A68C5-004B-F210-7C8B-C2EEDB07036B}"/>
              </a:ext>
            </a:extLst>
          </p:cNvPr>
          <p:cNvSpPr/>
          <p:nvPr/>
        </p:nvSpPr>
        <p:spPr>
          <a:xfrm>
            <a:off x="3087761" y="6160663"/>
            <a:ext cx="3483440" cy="2327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7042" t="-2324950" r="-134285" b="-94560"/>
            </a:stretch>
          </a:blip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AF4D26A-F9B0-C13A-7900-355E178F954D}"/>
              </a:ext>
            </a:extLst>
          </p:cNvPr>
          <p:cNvSpPr/>
          <p:nvPr/>
        </p:nvSpPr>
        <p:spPr>
          <a:xfrm>
            <a:off x="1592401" y="854765"/>
            <a:ext cx="1949850" cy="26998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3076" t="-39374" r="-395250" b="-2033012"/>
            </a:stretch>
          </a:blip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85ECAC2-E658-8584-6D28-B48FEF6C0891}"/>
              </a:ext>
            </a:extLst>
          </p:cNvPr>
          <p:cNvCxnSpPr>
            <a:cxnSpLocks/>
          </p:cNvCxnSpPr>
          <p:nvPr/>
        </p:nvCxnSpPr>
        <p:spPr>
          <a:xfrm flipV="1">
            <a:off x="3714750" y="2033274"/>
            <a:ext cx="5076666" cy="638479"/>
          </a:xfrm>
          <a:prstGeom prst="bentConnector3">
            <a:avLst>
              <a:gd name="adj1" fmla="val 46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8C8E5FA-F889-E7A6-7243-D698F0F1876C}"/>
              </a:ext>
            </a:extLst>
          </p:cNvPr>
          <p:cNvCxnSpPr>
            <a:cxnSpLocks/>
          </p:cNvCxnSpPr>
          <p:nvPr/>
        </p:nvCxnSpPr>
        <p:spPr>
          <a:xfrm flipV="1">
            <a:off x="4724400" y="2341505"/>
            <a:ext cx="1769233" cy="222792"/>
          </a:xfrm>
          <a:prstGeom prst="bentConnector3">
            <a:avLst>
              <a:gd name="adj1" fmla="val 154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D9326B3-AAA1-936D-C413-F96A77B371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59423" y="4122503"/>
            <a:ext cx="2700407" cy="1275301"/>
          </a:xfrm>
          <a:prstGeom prst="bentConnector3">
            <a:avLst>
              <a:gd name="adj1" fmla="val 68694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3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DF6-8906-F309-CCBA-C44118AB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19270"/>
            <a:ext cx="9601200" cy="1309687"/>
          </a:xfrm>
        </p:spPr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Challenge: s3 Images</a:t>
            </a:r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216AE9-2506-C4F0-8658-21224A7D0887}"/>
              </a:ext>
            </a:extLst>
          </p:cNvPr>
          <p:cNvSpPr txBox="1">
            <a:spLocks/>
          </p:cNvSpPr>
          <p:nvPr/>
        </p:nvSpPr>
        <p:spPr>
          <a:xfrm>
            <a:off x="356936" y="2098110"/>
            <a:ext cx="5526505" cy="35039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 sz="2000">
              <a:ea typeface="+mn-lt"/>
              <a:cs typeface="+mn-lt"/>
            </a:endParaRPr>
          </a:p>
          <a:p>
            <a:pPr marL="457200"/>
            <a:r>
              <a:rPr lang="en-US" sz="2000">
                <a:ea typeface="+mn-lt"/>
                <a:cs typeface="+mn-lt"/>
              </a:rPr>
              <a:t>Neither files nor URLs stored in database</a:t>
            </a:r>
            <a:endParaRPr lang="en-US" sz="2000"/>
          </a:p>
          <a:p>
            <a:pPr marL="457200"/>
            <a:r>
              <a:rPr lang="en-US" sz="2000">
                <a:ea typeface="+mn-lt"/>
                <a:cs typeface="+mn-lt"/>
              </a:rPr>
              <a:t>Saving and exposing images requires sequential requests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CD1BC9-4C90-8254-CE1D-D9DFEE7A2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9" r="13110" b="15377"/>
          <a:stretch/>
        </p:blipFill>
        <p:spPr>
          <a:xfrm>
            <a:off x="6308561" y="2098110"/>
            <a:ext cx="5418219" cy="1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6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DF6-8906-F309-CCBA-C44118AB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4" y="76807"/>
            <a:ext cx="9601200" cy="625837"/>
          </a:xfrm>
        </p:spPr>
        <p:txBody>
          <a:bodyPr>
            <a:normAutofit/>
          </a:bodyPr>
          <a:lstStyle/>
          <a:p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Images Solution</a:t>
            </a:r>
            <a:endParaRPr lang="en-CA" sz="1800"/>
          </a:p>
        </p:txBody>
      </p:sp>
      <p:pic>
        <p:nvPicPr>
          <p:cNvPr id="4" name="Picture 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1A99EF3B-D3BF-EEE1-16B9-35399D8B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0" b="6302"/>
          <a:stretch/>
        </p:blipFill>
        <p:spPr>
          <a:xfrm>
            <a:off x="271849" y="679639"/>
            <a:ext cx="8625547" cy="2749361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9FF04D25-921A-3591-916F-B83F73852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r="1511"/>
          <a:stretch/>
        </p:blipFill>
        <p:spPr>
          <a:xfrm>
            <a:off x="282048" y="3556535"/>
            <a:ext cx="11627904" cy="19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E667-373B-F976-4AA2-920D04620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New learning</a:t>
            </a:r>
            <a:endParaRPr lang="en-CA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81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DF6-8906-F309-CCBA-C44118AB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19271"/>
            <a:ext cx="9601200" cy="535248"/>
          </a:xfrm>
        </p:spPr>
        <p:txBody>
          <a:bodyPr>
            <a:normAutofit/>
          </a:bodyPr>
          <a:lstStyle/>
          <a:p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Meredith: request &amp; response intercepts</a:t>
            </a:r>
            <a:endParaRPr lang="en-CA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216AE9-2506-C4F0-8658-21224A7D0887}"/>
              </a:ext>
            </a:extLst>
          </p:cNvPr>
          <p:cNvSpPr txBox="1">
            <a:spLocks/>
          </p:cNvSpPr>
          <p:nvPr/>
        </p:nvSpPr>
        <p:spPr>
          <a:xfrm>
            <a:off x="356935" y="2098110"/>
            <a:ext cx="9970971" cy="35039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 sz="2000">
              <a:ea typeface="+mn-lt"/>
              <a:cs typeface="+mn-lt"/>
            </a:endParaRPr>
          </a:p>
          <a:p>
            <a:pPr marL="457200"/>
            <a:r>
              <a:rPr lang="en-US" sz="2000">
                <a:ea typeface="+mn-lt"/>
                <a:cs typeface="+mn-lt"/>
              </a:rPr>
              <a:t>Users are given two tokens on login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Expired tokens do not grant access 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Expired tokens need to be refreshed by API via ’/refresh’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Intercepting requests with expired tokens allow refreshes happen seamlessly </a:t>
            </a:r>
          </a:p>
        </p:txBody>
      </p:sp>
    </p:spTree>
    <p:extLst>
      <p:ext uri="{BB962C8B-B14F-4D97-AF65-F5344CB8AC3E}">
        <p14:creationId xmlns:p14="http://schemas.microsoft.com/office/powerpoint/2010/main" val="157065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DF6-8906-F309-CCBA-C44118AB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19271"/>
            <a:ext cx="3051871" cy="1902034"/>
          </a:xfrm>
        </p:spPr>
        <p:txBody>
          <a:bodyPr>
            <a:normAutofit/>
          </a:bodyPr>
          <a:lstStyle/>
          <a:p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Intercepting requests &amp;</a:t>
            </a:r>
            <a:b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</a:br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responses</a:t>
            </a:r>
            <a:endParaRPr lang="en-CA" sz="180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49A8C1F-49D9-31A3-6CEC-02CE4B5C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48" y="0"/>
            <a:ext cx="7404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4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BF339E-C903-D26E-B53B-06FD96EC0755}"/>
              </a:ext>
            </a:extLst>
          </p:cNvPr>
          <p:cNvSpPr txBox="1">
            <a:spLocks/>
          </p:cNvSpPr>
          <p:nvPr/>
        </p:nvSpPr>
        <p:spPr>
          <a:xfrm>
            <a:off x="361511" y="298566"/>
            <a:ext cx="9601200" cy="53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Soli: Flash Messages</a:t>
            </a:r>
            <a:endParaRPr lang="en-CA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01267-7E80-46CD-F73C-0CD81D4FB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" t="2247" r="2045" b="32410"/>
          <a:stretch/>
        </p:blipFill>
        <p:spPr>
          <a:xfrm>
            <a:off x="6025995" y="1819389"/>
            <a:ext cx="5237240" cy="3219222"/>
          </a:xfrm>
          <a:prstGeom prst="rect">
            <a:avLst/>
          </a:prstGeom>
        </p:spPr>
      </p:pic>
      <p:pic>
        <p:nvPicPr>
          <p:cNvPr id="6" name="Content Placeholder 5" descr="A screenshot of a website&#10;&#10;Description automatically generated">
            <a:extLst>
              <a:ext uri="{FF2B5EF4-FFF2-40B4-BE49-F238E27FC236}">
                <a16:creationId xmlns:a16="http://schemas.microsoft.com/office/drawing/2014/main" id="{222FFEB6-D600-E827-9323-E8431391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2" t="8106" r="25305" b="49151"/>
          <a:stretch/>
        </p:blipFill>
        <p:spPr>
          <a:xfrm>
            <a:off x="542487" y="1819390"/>
            <a:ext cx="5237240" cy="3219222"/>
          </a:xfrm>
        </p:spPr>
      </p:pic>
    </p:spTree>
    <p:extLst>
      <p:ext uri="{BB962C8B-B14F-4D97-AF65-F5344CB8AC3E}">
        <p14:creationId xmlns:p14="http://schemas.microsoft.com/office/powerpoint/2010/main" val="10371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DF6-8906-F309-CCBA-C44118AB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32" y="255459"/>
            <a:ext cx="9601200" cy="535248"/>
          </a:xfrm>
        </p:spPr>
        <p:txBody>
          <a:bodyPr>
            <a:normAutofit/>
          </a:bodyPr>
          <a:lstStyle/>
          <a:p>
            <a:r>
              <a:rPr lang="en-CA" sz="1800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Soli: Charts</a:t>
            </a:r>
            <a:endParaRPr lang="en-CA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2364A-35F8-C362-8DE5-54D0F64D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68" y="865762"/>
            <a:ext cx="8158264" cy="5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8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E667-373B-F976-4AA2-920D04620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952781" cy="839187"/>
          </a:xfrm>
        </p:spPr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Future work</a:t>
            </a:r>
            <a:endParaRPr lang="en-CA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3289-23C9-36E6-DF48-8370DFFD882B}"/>
              </a:ext>
            </a:extLst>
          </p:cNvPr>
          <p:cNvSpPr txBox="1">
            <a:spLocks/>
          </p:cNvSpPr>
          <p:nvPr/>
        </p:nvSpPr>
        <p:spPr>
          <a:xfrm>
            <a:off x="356935" y="2098110"/>
            <a:ext cx="9970971" cy="35039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 sz="2000">
              <a:ea typeface="+mn-lt"/>
              <a:cs typeface="+mn-lt"/>
            </a:endParaRPr>
          </a:p>
          <a:p>
            <a:pPr indent="0">
              <a:buNone/>
            </a:pPr>
            <a:r>
              <a:rPr lang="en-US" sz="2000">
                <a:ea typeface="+mn-lt"/>
                <a:cs typeface="+mn-lt"/>
              </a:rPr>
              <a:t>Additional features: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Shopping carts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Stripe payments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Likes, follows, messages</a:t>
            </a:r>
          </a:p>
        </p:txBody>
      </p:sp>
    </p:spTree>
    <p:extLst>
      <p:ext uri="{BB962C8B-B14F-4D97-AF65-F5344CB8AC3E}">
        <p14:creationId xmlns:p14="http://schemas.microsoft.com/office/powerpoint/2010/main" val="36043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4390-8CDD-9F43-FF5B-24ADDC9D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Background</a:t>
            </a:r>
            <a:endParaRPr lang="en-CA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4ED9-B480-EBDB-0274-B78317F7019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457200"/>
            <a:endParaRPr lang="en-US" sz="2000">
              <a:ea typeface="+mn-lt"/>
              <a:cs typeface="+mn-lt"/>
            </a:endParaRPr>
          </a:p>
          <a:p>
            <a:pPr marL="457200"/>
            <a:r>
              <a:rPr lang="en-US" sz="2000">
                <a:ea typeface="+mn-lt"/>
                <a:cs typeface="+mn-lt"/>
              </a:rPr>
              <a:t>Peer-to-peer marketplace app like the fashion platform Depop</a:t>
            </a:r>
            <a:endParaRPr lang="en-US" sz="2000"/>
          </a:p>
          <a:p>
            <a:pPr marL="457200"/>
            <a:r>
              <a:rPr lang="en-US" sz="2000">
                <a:ea typeface="+mn-lt"/>
                <a:cs typeface="+mn-lt"/>
              </a:rPr>
              <a:t>Buy and sell on the same platform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Make purchases from multiple sellers</a:t>
            </a:r>
          </a:p>
        </p:txBody>
      </p:sp>
    </p:spTree>
    <p:extLst>
      <p:ext uri="{BB962C8B-B14F-4D97-AF65-F5344CB8AC3E}">
        <p14:creationId xmlns:p14="http://schemas.microsoft.com/office/powerpoint/2010/main" val="416252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E667-373B-F976-4AA2-920D04620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952781" cy="839187"/>
          </a:xfrm>
        </p:spPr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Summary</a:t>
            </a:r>
            <a:endParaRPr lang="en-CA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3289-23C9-36E6-DF48-8370DFFD882B}"/>
              </a:ext>
            </a:extLst>
          </p:cNvPr>
          <p:cNvSpPr txBox="1">
            <a:spLocks/>
          </p:cNvSpPr>
          <p:nvPr/>
        </p:nvSpPr>
        <p:spPr>
          <a:xfrm>
            <a:off x="356935" y="2098110"/>
            <a:ext cx="9970971" cy="35039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 sz="2000">
              <a:ea typeface="+mn-lt"/>
              <a:cs typeface="+mn-lt"/>
            </a:endParaRPr>
          </a:p>
          <a:p>
            <a:pPr indent="0">
              <a:buNone/>
            </a:pPr>
            <a:r>
              <a:rPr lang="en-US" sz="2000">
                <a:ea typeface="+mn-lt"/>
                <a:cs typeface="+mn-lt"/>
              </a:rPr>
              <a:t>Successes: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Simple yet cohesive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Realistic look and feel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Quality over quantity</a:t>
            </a:r>
          </a:p>
        </p:txBody>
      </p:sp>
    </p:spTree>
    <p:extLst>
      <p:ext uri="{BB962C8B-B14F-4D97-AF65-F5344CB8AC3E}">
        <p14:creationId xmlns:p14="http://schemas.microsoft.com/office/powerpoint/2010/main" val="335562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4390-8CDD-9F43-FF5B-24ADDC9D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Depop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4ED9-B480-EBDB-0274-B78317F7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7388"/>
            <a:ext cx="9601200" cy="3538951"/>
          </a:xfrm>
          <a:solidFill>
            <a:schemeClr val="bg1"/>
          </a:solidFill>
        </p:spPr>
        <p:txBody>
          <a:bodyPr vert="horz" lIns="91440" tIns="45720" rIns="91440" bIns="228600" numCol="2" rtlCol="0" anchor="t">
            <a:noAutofit/>
          </a:bodyPr>
          <a:lstStyle/>
          <a:p>
            <a:pPr marL="457200"/>
            <a:endParaRPr lang="en-US" sz="2000">
              <a:latin typeface="Univers Light"/>
              <a:cs typeface="Arial"/>
            </a:endParaRPr>
          </a:p>
          <a:p>
            <a:pPr marL="457200"/>
            <a:r>
              <a:rPr lang="en-US" sz="2000">
                <a:latin typeface="Univers Light"/>
                <a:cs typeface="Arial"/>
              </a:rPr>
              <a:t>Complex searching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Suggestions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Promotions</a:t>
            </a:r>
            <a:endParaRPr lang="en-US" sz="2000">
              <a:ea typeface="+mn-lt"/>
              <a:cs typeface="+mn-lt"/>
            </a:endParaRPr>
          </a:p>
          <a:p>
            <a:pPr marL="457200"/>
            <a:r>
              <a:rPr lang="en-US" sz="2000">
                <a:ea typeface="+mn-lt"/>
                <a:cs typeface="+mn-lt"/>
              </a:rPr>
              <a:t>Product likes</a:t>
            </a:r>
          </a:p>
          <a:p>
            <a:pPr marL="457200"/>
            <a:r>
              <a:rPr lang="en-US" sz="2000">
                <a:ea typeface="+mn-lt"/>
                <a:cs typeface="+mn-lt"/>
              </a:rPr>
              <a:t>User follows</a:t>
            </a:r>
          </a:p>
          <a:p>
            <a:pPr marL="457200"/>
            <a:endParaRPr lang="en-US" sz="2000">
              <a:ea typeface="+mn-lt"/>
              <a:cs typeface="+mn-lt"/>
            </a:endParaRPr>
          </a:p>
          <a:p>
            <a:pPr marL="457200"/>
            <a:endParaRPr lang="en-US" sz="2000"/>
          </a:p>
          <a:p>
            <a:pPr marL="457200"/>
            <a:endParaRPr lang="en-US" sz="2000"/>
          </a:p>
          <a:p>
            <a:pPr marL="457200"/>
            <a:r>
              <a:rPr lang="en-US" sz="2000"/>
              <a:t>Seller shops</a:t>
            </a:r>
            <a:endParaRPr lang="en-US" sz="2000">
              <a:ea typeface="+mn-lt"/>
              <a:cs typeface="+mn-lt"/>
            </a:endParaRPr>
          </a:p>
          <a:p>
            <a:pPr marL="457200"/>
            <a:r>
              <a:rPr lang="en-US" sz="2000">
                <a:ea typeface="+mn-lt"/>
                <a:cs typeface="+mn-lt"/>
              </a:rPr>
              <a:t>Seller </a:t>
            </a:r>
            <a:r>
              <a:rPr lang="en-US" sz="2000">
                <a:latin typeface="Univers Light"/>
                <a:ea typeface="+mn-lt"/>
                <a:cs typeface="Arial"/>
              </a:rPr>
              <a:t>reviews</a:t>
            </a:r>
          </a:p>
          <a:p>
            <a:pPr marL="457200"/>
            <a:r>
              <a:rPr lang="en-US" sz="2000"/>
              <a:t>Purchasing options</a:t>
            </a:r>
          </a:p>
          <a:p>
            <a:pPr marL="704088" lvl="1"/>
            <a:r>
              <a:rPr lang="en-US" sz="1800"/>
              <a:t>Buy now or offers</a:t>
            </a:r>
            <a:endParaRPr lang="en-US" sz="2000">
              <a:latin typeface="Univers Light"/>
              <a:ea typeface="+mn-lt"/>
              <a:cs typeface="Arial"/>
            </a:endParaRPr>
          </a:p>
          <a:p>
            <a:pPr marL="457200"/>
            <a:r>
              <a:rPr lang="en-US" sz="2000">
                <a:latin typeface="Univers Light"/>
                <a:cs typeface="Arial"/>
              </a:rPr>
              <a:t>Payment options</a:t>
            </a:r>
          </a:p>
          <a:p>
            <a:pPr marL="457200"/>
            <a:endParaRPr lang="en-US" sz="2000">
              <a:latin typeface="Univers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47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4390-8CDD-9F43-FF5B-24ADDC9D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Clotho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4ED9-B480-EBDB-0274-B78317F7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7388"/>
            <a:ext cx="9601200" cy="4612377"/>
          </a:xfrm>
          <a:solidFill>
            <a:schemeClr val="bg1"/>
          </a:solidFill>
        </p:spPr>
        <p:txBody>
          <a:bodyPr vert="horz" lIns="91440" tIns="45720" rIns="91440" bIns="228600" numCol="2" rtlCol="0" anchor="t">
            <a:noAutofit/>
          </a:bodyPr>
          <a:lstStyle/>
          <a:p>
            <a:pPr indent="0">
              <a:buNone/>
            </a:pPr>
            <a:br>
              <a:rPr lang="en-US" sz="2400">
                <a:latin typeface="Univers Light"/>
                <a:cs typeface="Arial"/>
              </a:rPr>
            </a:br>
            <a:r>
              <a:rPr lang="en-US" sz="2400">
                <a:latin typeface="Univers Light"/>
                <a:cs typeface="Arial"/>
              </a:rPr>
              <a:t>Users: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Sign up, log in/out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Browse products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Search and filter results</a:t>
            </a:r>
            <a:endParaRPr lang="en-US" sz="2000"/>
          </a:p>
          <a:p>
            <a:pPr marL="457200"/>
            <a:r>
              <a:rPr lang="en-US" sz="2000"/>
              <a:t>Browse seller shops</a:t>
            </a:r>
            <a:endParaRPr lang="en-US" sz="2000">
              <a:ea typeface="+mn-lt"/>
              <a:cs typeface="+mn-lt"/>
            </a:endParaRPr>
          </a:p>
          <a:p>
            <a:pPr marL="457200"/>
            <a:r>
              <a:rPr lang="en-US" sz="2000">
                <a:latin typeface="Univers Light"/>
                <a:cs typeface="Arial"/>
              </a:rPr>
              <a:t>Place orders 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Post items for sale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Manage profile</a:t>
            </a:r>
          </a:p>
          <a:p>
            <a:pPr lvl="1" indent="0">
              <a:buNone/>
            </a:pPr>
            <a:endParaRPr lang="en-US" sz="2000">
              <a:latin typeface="Univers Light"/>
              <a:cs typeface="Arial"/>
            </a:endParaRPr>
          </a:p>
          <a:p>
            <a:pPr lvl="1" indent="0">
              <a:buNone/>
            </a:pPr>
            <a:r>
              <a:rPr lang="en-US" sz="2400">
                <a:latin typeface="Univers Light"/>
                <a:cs typeface="Arial"/>
              </a:rPr>
              <a:t>Admins: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Log in/out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Manage user accounts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View charts</a:t>
            </a:r>
          </a:p>
          <a:p>
            <a:pPr marL="457200"/>
            <a:r>
              <a:rPr lang="en-US" sz="2000">
                <a:latin typeface="Univers Light"/>
                <a:cs typeface="Arial"/>
              </a:rPr>
              <a:t>View product tables</a:t>
            </a:r>
          </a:p>
          <a:p>
            <a:pPr marL="457200"/>
            <a:endParaRPr lang="en-US" sz="2000">
              <a:latin typeface="Univers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66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4390-8CDD-9F43-FF5B-24ADDC9D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4ED9-B480-EBDB-0274-B78317F7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300288"/>
            <a:ext cx="9601200" cy="3857625"/>
          </a:xfrm>
          <a:solidFill>
            <a:schemeClr val="bg1"/>
          </a:solidFill>
        </p:spPr>
        <p:txBody>
          <a:bodyPr vert="horz" lIns="91440" tIns="45720" rIns="91440" bIns="228600" numCol="2" rtlCol="0" anchor="t">
            <a:noAutofit/>
          </a:bodyPr>
          <a:lstStyle/>
          <a:p>
            <a:pPr indent="0">
              <a:buNone/>
            </a:pPr>
            <a:br>
              <a:rPr lang="en-US" sz="2400">
                <a:latin typeface="Univers Light"/>
                <a:cs typeface="Arial"/>
              </a:rPr>
            </a:br>
            <a:r>
              <a:rPr lang="en-US" sz="2400">
                <a:latin typeface="Univers Light"/>
                <a:cs typeface="Arial"/>
              </a:rPr>
              <a:t>Initial roles:</a:t>
            </a:r>
          </a:p>
          <a:p>
            <a:pPr marL="571500" indent="-342900"/>
            <a:r>
              <a:rPr lang="en-US" sz="2000">
                <a:latin typeface="Univers Light"/>
                <a:cs typeface="Arial"/>
              </a:rPr>
              <a:t>Meredith: back end</a:t>
            </a:r>
          </a:p>
          <a:p>
            <a:pPr marL="571500" indent="-342900"/>
            <a:r>
              <a:rPr lang="en-US" sz="2000">
                <a:latin typeface="Univers Light"/>
                <a:cs typeface="Arial"/>
              </a:rPr>
              <a:t>Soli: front end</a:t>
            </a:r>
          </a:p>
          <a:p>
            <a:pPr marL="571500" indent="-342900"/>
            <a:r>
              <a:rPr lang="en-US" sz="2000">
                <a:latin typeface="Univers Light"/>
                <a:cs typeface="Arial"/>
              </a:rPr>
              <a:t>Dustin: cloud technologies</a:t>
            </a:r>
          </a:p>
          <a:p>
            <a:pPr indent="0">
              <a:buNone/>
            </a:pPr>
            <a:r>
              <a:rPr lang="en-US" sz="2000">
                <a:latin typeface="Univers Light"/>
                <a:cs typeface="Arial"/>
              </a:rPr>
              <a:t>Later:</a:t>
            </a:r>
          </a:p>
          <a:p>
            <a:pPr marL="571500" indent="-342900"/>
            <a:r>
              <a:rPr lang="en-US" sz="2000">
                <a:latin typeface="Univers Light"/>
                <a:cs typeface="Arial"/>
              </a:rPr>
              <a:t>Task rotation</a:t>
            </a:r>
          </a:p>
        </p:txBody>
      </p:sp>
    </p:spTree>
    <p:extLst>
      <p:ext uri="{BB962C8B-B14F-4D97-AF65-F5344CB8AC3E}">
        <p14:creationId xmlns:p14="http://schemas.microsoft.com/office/powerpoint/2010/main" val="35472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website&#10;&#10;Description automatically generated">
            <a:extLst>
              <a:ext uri="{FF2B5EF4-FFF2-40B4-BE49-F238E27FC236}">
                <a16:creationId xmlns:a16="http://schemas.microsoft.com/office/drawing/2014/main" id="{AEF0CFC0-1299-CD51-B7C5-A8CCC7EED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0" y="3528797"/>
            <a:ext cx="5707209" cy="3329204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8BCD208-4B6D-BFDD-6043-3290F2F8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website&#10;&#10;Description automatically generated">
            <a:extLst>
              <a:ext uri="{FF2B5EF4-FFF2-40B4-BE49-F238E27FC236}">
                <a16:creationId xmlns:a16="http://schemas.microsoft.com/office/drawing/2014/main" id="{01382224-7339-D5E2-B00A-E1207BF71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85"/>
            <a:ext cx="5707209" cy="3143753"/>
          </a:xfrm>
          <a:prstGeom prst="rect">
            <a:avLst/>
          </a:prstGeom>
        </p:spPr>
      </p:pic>
      <p:pic>
        <p:nvPicPr>
          <p:cNvPr id="13" name="Picture 12" descr="A screenshot of a person's body&#10;&#10;Description automatically generated">
            <a:extLst>
              <a:ext uri="{FF2B5EF4-FFF2-40B4-BE49-F238E27FC236}">
                <a16:creationId xmlns:a16="http://schemas.microsoft.com/office/drawing/2014/main" id="{52A58175-5052-62E1-FF77-D41AD7EBA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26" y="0"/>
            <a:ext cx="4479074" cy="3143753"/>
          </a:xfrm>
          <a:prstGeom prst="rect">
            <a:avLst/>
          </a:prstGeom>
        </p:spPr>
      </p:pic>
      <p:pic>
        <p:nvPicPr>
          <p:cNvPr id="15" name="Picture 14" descr="A screenshot of a clothing store&#10;&#10;Description automatically generated">
            <a:extLst>
              <a:ext uri="{FF2B5EF4-FFF2-40B4-BE49-F238E27FC236}">
                <a16:creationId xmlns:a16="http://schemas.microsoft.com/office/drawing/2014/main" id="{E5DD3569-2D19-9770-542B-E986D9160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07" y="3637260"/>
            <a:ext cx="4449393" cy="32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E667-373B-F976-4AA2-920D04620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Challenges &amp; Solutions</a:t>
            </a:r>
            <a:endParaRPr lang="en-CA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44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atabase&#10;&#10;Description automatically generated">
            <a:extLst>
              <a:ext uri="{FF2B5EF4-FFF2-40B4-BE49-F238E27FC236}">
                <a16:creationId xmlns:a16="http://schemas.microsoft.com/office/drawing/2014/main" id="{971693AF-4923-EE1F-FDB4-1FD03CB4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5" y="-18957"/>
            <a:ext cx="10343949" cy="68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4390-8CDD-9F43-FF5B-24ADDC9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297656"/>
            <a:ext cx="9601200" cy="1309687"/>
          </a:xfrm>
        </p:spPr>
        <p:txBody>
          <a:bodyPr/>
          <a:lstStyle/>
          <a:p>
            <a:r>
              <a:rPr lang="en-CA" b="1">
                <a:solidFill>
                  <a:schemeClr val="tx2">
                    <a:lumMod val="75000"/>
                  </a:schemeClr>
                </a:solidFill>
                <a:latin typeface="HGMaruGothicMPRO"/>
                <a:ea typeface="HGMaruGothicMPRO"/>
              </a:rPr>
              <a:t>Challenge: Props &amp; routing</a:t>
            </a:r>
            <a:endParaRPr lang="en-CA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5AA85-3121-B989-3940-E117B810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54" y="1607343"/>
            <a:ext cx="8201092" cy="44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33580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PoiseVTI</vt:lpstr>
      <vt:lpstr>Clotho</vt:lpstr>
      <vt:lpstr>Background</vt:lpstr>
      <vt:lpstr>Depop Features</vt:lpstr>
      <vt:lpstr>Clotho Features</vt:lpstr>
      <vt:lpstr>Our approach</vt:lpstr>
      <vt:lpstr>PowerPoint Presentation</vt:lpstr>
      <vt:lpstr>Challenges &amp; Solutions</vt:lpstr>
      <vt:lpstr>PowerPoint Presentation</vt:lpstr>
      <vt:lpstr>Challenge: Props &amp; routing</vt:lpstr>
      <vt:lpstr>Layout</vt:lpstr>
      <vt:lpstr>PowerPoint Presentation</vt:lpstr>
      <vt:lpstr>Challenge: s3 Images</vt:lpstr>
      <vt:lpstr>Images Solution</vt:lpstr>
      <vt:lpstr>New learning</vt:lpstr>
      <vt:lpstr>Meredith: request &amp; response intercepts</vt:lpstr>
      <vt:lpstr>Intercepting requests &amp; responses</vt:lpstr>
      <vt:lpstr>PowerPoint Presentation</vt:lpstr>
      <vt:lpstr>Soli: Charts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Yarrow, Soliloquy</dc:creator>
  <cp:revision>1</cp:revision>
  <dcterms:created xsi:type="dcterms:W3CDTF">2023-10-20T21:57:50Z</dcterms:created>
  <dcterms:modified xsi:type="dcterms:W3CDTF">2023-10-23T14:17:09Z</dcterms:modified>
</cp:coreProperties>
</file>