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135c1fd3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135c1fd3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135c1fd3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135c1fd3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fbef6ad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fbef6ad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fbef6ad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fbef6ad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135c1fd3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135c1fd3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135c1fd3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135c1fd3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135c1fd3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135c1fd3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135c1fd3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135c1fd3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135c1fd3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135c1fd3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With      Movie Reviews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89125" y="3919263"/>
            <a:ext cx="3683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Dustin Tran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825" y="3210400"/>
            <a:ext cx="31718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73350"/>
            <a:ext cx="8520600" cy="20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23"/>
              <a:t>Interpretation:  100-point system with margin of error of +- 17.1.</a:t>
            </a:r>
            <a:endParaRPr sz="48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23"/>
              <a:t>We cannot accurately predict critic scores with the current algorithm.</a:t>
            </a:r>
            <a:endParaRPr sz="4823"/>
          </a:p>
          <a:p>
            <a:pPr indent="-305166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823"/>
              <a:t>Not using enough/correct variables</a:t>
            </a:r>
            <a:endParaRPr sz="4823"/>
          </a:p>
          <a:p>
            <a:pPr indent="-305166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23"/>
              <a:t>Movie scores are too subjective to predict from reviews</a:t>
            </a:r>
            <a:endParaRPr sz="48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850" y="3219200"/>
            <a:ext cx="2848250" cy="18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9650" y="3099975"/>
            <a:ext cx="3123024" cy="17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08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Movies are a major part of the culture and often get into my news feed as well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Political significance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Audience vs critics score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text to numbers?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Movie review to a score?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700" y="662275"/>
            <a:ext cx="2122024" cy="21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34817" l="0" r="0" t="13240"/>
          <a:stretch/>
        </p:blipFill>
        <p:spPr>
          <a:xfrm>
            <a:off x="4196950" y="3397000"/>
            <a:ext cx="2466975" cy="9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dataset sources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movie data sets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Genre, </a:t>
            </a:r>
            <a:r>
              <a:rPr lang="en"/>
              <a:t>d</a:t>
            </a:r>
            <a:r>
              <a:rPr lang="en"/>
              <a:t>escription</a:t>
            </a:r>
            <a:r>
              <a:rPr lang="en"/>
              <a:t>, b</a:t>
            </a:r>
            <a:r>
              <a:rPr lang="en"/>
              <a:t>ox office numbers, director, cast, etc.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movie critic review data set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Critic Name, Media Organization, Review (Text), Score(0-100), etc.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(Continued)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527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Resulting Dataset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Observation Unit: movie reviews with the movie data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Variables: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Critic-related</a:t>
            </a:r>
            <a:endParaRPr/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Review (Text)</a:t>
            </a:r>
            <a:endParaRPr/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Score (0-100)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Movie-related</a:t>
            </a:r>
            <a:endParaRPr/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Description</a:t>
            </a:r>
            <a:endParaRPr/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Film Rating</a:t>
            </a:r>
            <a:endParaRPr/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Budget/ Box Office</a:t>
            </a:r>
            <a:endParaRPr/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Average Movie Score</a:t>
            </a:r>
            <a:endParaRPr/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Genre</a:t>
            </a:r>
            <a:endParaRPr/>
          </a:p>
          <a:p>
            <a:pPr indent="-310832" lvl="4" marL="22860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“All Genre”</a:t>
            </a:r>
            <a:endParaRPr/>
          </a:p>
          <a:p>
            <a:pPr indent="-310832" lvl="4" marL="22860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Individual Genres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800" y="1872500"/>
            <a:ext cx="4073125" cy="28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534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Exploration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Statistics relating to movie box office and budget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verage movie scores based on movie genre(s)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Correlation between movie budget, box office, and average movie scores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accurately predict individual movie reviews based on the variables we have access to?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550" y="1483100"/>
            <a:ext cx="2403700" cy="24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59525" y="1152475"/>
            <a:ext cx="5574600" cy="16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96.5% of movies break even at the very least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Movies make 3.5 times their budget on average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median is 3.1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Individual genre do not correlate to a combination of genres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475" y="2880501"/>
            <a:ext cx="3112600" cy="17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9024" y="497175"/>
            <a:ext cx="2924400" cy="39482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724025" y="4568875"/>
            <a:ext cx="350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Individual Genres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658475" y="4495850"/>
            <a:ext cx="350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Combination </a:t>
            </a:r>
            <a:r>
              <a:rPr lang="en" sz="1200">
                <a:solidFill>
                  <a:schemeClr val="dk1"/>
                </a:solidFill>
              </a:rPr>
              <a:t>Genres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464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 Correlation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x="budget", y="box office"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0.390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=</a:t>
            </a:r>
            <a:r>
              <a:rPr lang="en"/>
              <a:t>"box office", y="Average Movie Score"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0.377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Correlation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x="budget", y="Average Movie Score"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0.043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67173" l="0" r="0" t="0"/>
          <a:stretch/>
        </p:blipFill>
        <p:spPr>
          <a:xfrm>
            <a:off x="5667250" y="2631300"/>
            <a:ext cx="2645650" cy="168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34770" l="0" r="0" t="32653"/>
          <a:stretch/>
        </p:blipFill>
        <p:spPr>
          <a:xfrm>
            <a:off x="2389600" y="3282225"/>
            <a:ext cx="2645650" cy="167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65393"/>
          <a:stretch/>
        </p:blipFill>
        <p:spPr>
          <a:xfrm>
            <a:off x="5667250" y="551775"/>
            <a:ext cx="2645650" cy="17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to Consider for Machine Learning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7473600" cy="3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for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Review(Primary)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“This movie sucks because …”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Official Movie Description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Movie Budget and Box Office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Individual/Combination Genres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to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Regression, KNN, Gradient Boosting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words to use in TF-IDF Vectorizer?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34817" l="0" r="0" t="13240"/>
          <a:stretch/>
        </p:blipFill>
        <p:spPr>
          <a:xfrm>
            <a:off x="5798700" y="1978100"/>
            <a:ext cx="2466975" cy="9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Configuration and Result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7317000" cy="31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Used: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TfidfVectorizer(max_features=2000)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Variables: 'Review', 'box office', and Individual Genres(Comedy, Action, etc..)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Margin of Error(RMSE):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17.09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15433" l="0" r="0" t="0"/>
          <a:stretch/>
        </p:blipFill>
        <p:spPr>
          <a:xfrm>
            <a:off x="4781675" y="2530001"/>
            <a:ext cx="3660775" cy="22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