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7"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Della Respira"/>
      <p:regular r:id="rId12"/>
    </p:embeddedFont>
    <p:embeddedFont>
      <p:font typeface="DM Sans Light"/>
      <p:regular r:id="rId13"/>
      <p:bold r:id="rId14"/>
      <p:italic r:id="rId15"/>
      <p:boldItalic r:id="rId16"/>
    </p:embeddedFont>
    <p:embeddedFont>
      <p:font typeface="Helvetica Neue"/>
      <p:regular r:id="rId17"/>
      <p:bold r:id="rId18"/>
      <p:italic r:id="rId19"/>
      <p:boldItalic r:id="rId20"/>
    </p:embeddedFont>
    <p:embeddedFont>
      <p:font typeface="DM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font" Target="fonts/HelveticaNeue-boldItalic.fntdata"/><Relationship Id="rId22" Type="http://schemas.openxmlformats.org/officeDocument/2006/relationships/font" Target="fonts/DMSans-bold.fntdata"/><Relationship Id="rId21" Type="http://schemas.openxmlformats.org/officeDocument/2006/relationships/font" Target="fonts/DMSans-regular.fntdata"/><Relationship Id="rId24" Type="http://schemas.openxmlformats.org/officeDocument/2006/relationships/font" Target="fonts/DMSans-boldItalic.fntdata"/><Relationship Id="rId23" Type="http://schemas.openxmlformats.org/officeDocument/2006/relationships/font" Target="fonts/DM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DMSansLight-regular.fntdata"/><Relationship Id="rId12" Type="http://schemas.openxmlformats.org/officeDocument/2006/relationships/font" Target="fonts/DellaRespira-regular.fntdata"/><Relationship Id="rId15" Type="http://schemas.openxmlformats.org/officeDocument/2006/relationships/font" Target="fonts/DMSansLight-italic.fntdata"/><Relationship Id="rId14" Type="http://schemas.openxmlformats.org/officeDocument/2006/relationships/font" Target="fonts/DMSansLight-bold.fntdata"/><Relationship Id="rId17" Type="http://schemas.openxmlformats.org/officeDocument/2006/relationships/font" Target="fonts/HelveticaNeue-regular.fntdata"/><Relationship Id="rId16" Type="http://schemas.openxmlformats.org/officeDocument/2006/relationships/font" Target="fonts/DMSansLight-boldItalic.fntdata"/><Relationship Id="rId19" Type="http://schemas.openxmlformats.org/officeDocument/2006/relationships/font" Target="fonts/HelveticaNeue-italic.fntdata"/><Relationship Id="rId1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1c417def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1c417def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1c417defad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1c417defad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1c417defad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1c417defad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1c417defad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1c417defad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1c417defad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1c417defad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1c41d98a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1c41d98aa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
    <p:spTree>
      <p:nvGrpSpPr>
        <p:cNvPr id="9" name="Shape 9"/>
        <p:cNvGrpSpPr/>
        <p:nvPr/>
      </p:nvGrpSpPr>
      <p:grpSpPr>
        <a:xfrm>
          <a:off x="0" y="0"/>
          <a:ext cx="0" cy="0"/>
          <a:chOff x="0" y="0"/>
          <a:chExt cx="0" cy="0"/>
        </a:xfrm>
      </p:grpSpPr>
      <p:sp>
        <p:nvSpPr>
          <p:cNvPr id="10" name="Google Shape;10;p2"/>
          <p:cNvSpPr/>
          <p:nvPr/>
        </p:nvSpPr>
        <p:spPr>
          <a:xfrm>
            <a:off x="274950" y="284775"/>
            <a:ext cx="8598900" cy="24789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1" name="Google Shape;11;p2"/>
          <p:cNvSpPr/>
          <p:nvPr/>
        </p:nvSpPr>
        <p:spPr>
          <a:xfrm>
            <a:off x="274950" y="2975835"/>
            <a:ext cx="4201200" cy="13137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latin typeface="DM Sans Light"/>
              <a:ea typeface="DM Sans Light"/>
              <a:cs typeface="DM Sans Light"/>
              <a:sym typeface="DM Sans Light"/>
            </a:endParaRPr>
          </a:p>
        </p:txBody>
      </p:sp>
      <p:sp>
        <p:nvSpPr>
          <p:cNvPr id="12" name="Google Shape;12;p2"/>
          <p:cNvSpPr/>
          <p:nvPr/>
        </p:nvSpPr>
        <p:spPr>
          <a:xfrm>
            <a:off x="274950" y="4501727"/>
            <a:ext cx="85989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13" name="Google Shape;13;p2"/>
          <p:cNvSpPr txBox="1"/>
          <p:nvPr>
            <p:ph type="title"/>
          </p:nvPr>
        </p:nvSpPr>
        <p:spPr>
          <a:xfrm>
            <a:off x="274725" y="312763"/>
            <a:ext cx="8598900" cy="2478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
        <p:nvSpPr>
          <p:cNvPr id="14" name="Google Shape;14;p2"/>
          <p:cNvSpPr txBox="1"/>
          <p:nvPr>
            <p:ph idx="1" type="subTitle"/>
          </p:nvPr>
        </p:nvSpPr>
        <p:spPr>
          <a:xfrm>
            <a:off x="274725" y="2971100"/>
            <a:ext cx="4213200" cy="1313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2" type="subTitle"/>
          </p:nvPr>
        </p:nvSpPr>
        <p:spPr>
          <a:xfrm>
            <a:off x="279625" y="4509075"/>
            <a:ext cx="8598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Alt">
  <p:cSld name="CUSTOM_7_1">
    <p:bg>
      <p:bgPr>
        <a:solidFill>
          <a:schemeClr val="dk2"/>
        </a:solidFill>
      </p:bgPr>
    </p:bg>
    <p:spTree>
      <p:nvGrpSpPr>
        <p:cNvPr id="105" name="Shape 105"/>
        <p:cNvGrpSpPr/>
        <p:nvPr/>
      </p:nvGrpSpPr>
      <p:grpSpPr>
        <a:xfrm>
          <a:off x="0" y="0"/>
          <a:ext cx="0" cy="0"/>
          <a:chOff x="0" y="0"/>
          <a:chExt cx="0" cy="0"/>
        </a:xfrm>
      </p:grpSpPr>
      <p:sp>
        <p:nvSpPr>
          <p:cNvPr id="106" name="Google Shape;106;p11"/>
          <p:cNvSpPr/>
          <p:nvPr>
            <p:ph idx="2" type="pic"/>
          </p:nvPr>
        </p:nvSpPr>
        <p:spPr>
          <a:xfrm>
            <a:off x="2547100" y="1159275"/>
            <a:ext cx="6326700" cy="3705000"/>
          </a:xfrm>
          <a:prstGeom prst="roundRect">
            <a:avLst>
              <a:gd fmla="val 6538" name="adj"/>
            </a:avLst>
          </a:prstGeom>
          <a:noFill/>
          <a:ln cap="flat" cmpd="sng" w="9525">
            <a:solidFill>
              <a:srgbClr val="000000"/>
            </a:solidFill>
            <a:prstDash val="solid"/>
            <a:round/>
            <a:headEnd len="sm" w="sm" type="none"/>
            <a:tailEnd len="sm" w="sm" type="none"/>
          </a:ln>
        </p:spPr>
      </p:sp>
      <p:sp>
        <p:nvSpPr>
          <p:cNvPr id="107" name="Google Shape;107;p11"/>
          <p:cNvSpPr txBox="1"/>
          <p:nvPr>
            <p:ph idx="1" type="body"/>
          </p:nvPr>
        </p:nvSpPr>
        <p:spPr>
          <a:xfrm>
            <a:off x="496375" y="1377200"/>
            <a:ext cx="1663800" cy="325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08" name="Google Shape;108;p11"/>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09" name="Google Shape;109;p11"/>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10" name="Google Shape;110;p11"/>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11" name="Google Shape;111;p11"/>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Editable">
  <p:cSld name="CUSTOM_7_1_1">
    <p:bg>
      <p:bgPr>
        <a:solidFill>
          <a:schemeClr val="dk2"/>
        </a:solidFill>
      </p:bgPr>
    </p:bg>
    <p:spTree>
      <p:nvGrpSpPr>
        <p:cNvPr id="112" name="Shape 112"/>
        <p:cNvGrpSpPr/>
        <p:nvPr/>
      </p:nvGrpSpPr>
      <p:grpSpPr>
        <a:xfrm>
          <a:off x="0" y="0"/>
          <a:ext cx="0" cy="0"/>
          <a:chOff x="0" y="0"/>
          <a:chExt cx="0" cy="0"/>
        </a:xfrm>
      </p:grpSpPr>
      <p:sp>
        <p:nvSpPr>
          <p:cNvPr id="113" name="Google Shape;113;p12"/>
          <p:cNvSpPr/>
          <p:nvPr>
            <p:ph idx="2" type="pic"/>
          </p:nvPr>
        </p:nvSpPr>
        <p:spPr>
          <a:xfrm>
            <a:off x="4672600" y="1159275"/>
            <a:ext cx="4201200" cy="3705000"/>
          </a:xfrm>
          <a:prstGeom prst="roundRect">
            <a:avLst>
              <a:gd fmla="val 6294" name="adj"/>
            </a:avLst>
          </a:prstGeom>
          <a:noFill/>
          <a:ln cap="flat" cmpd="sng" w="9525">
            <a:solidFill>
              <a:srgbClr val="000000"/>
            </a:solidFill>
            <a:prstDash val="solid"/>
            <a:round/>
            <a:headEnd len="sm" w="sm" type="none"/>
            <a:tailEnd len="sm" w="sm" type="none"/>
          </a:ln>
        </p:spPr>
      </p:sp>
      <p:sp>
        <p:nvSpPr>
          <p:cNvPr id="114" name="Google Shape;114;p12"/>
          <p:cNvSpPr txBox="1"/>
          <p:nvPr>
            <p:ph idx="1" type="body"/>
          </p:nvPr>
        </p:nvSpPr>
        <p:spPr>
          <a:xfrm>
            <a:off x="496375" y="1377200"/>
            <a:ext cx="3772800" cy="325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15" name="Google Shape;115;p12"/>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16" name="Google Shape;116;p12"/>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17" name="Google Shape;117;p12"/>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18" name="Google Shape;118;p12"/>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2">
  <p:cSld name="CUSTOM_8">
    <p:bg>
      <p:bgPr>
        <a:solidFill>
          <a:schemeClr val="lt2"/>
        </a:solidFill>
      </p:bgPr>
    </p:bg>
    <p:spTree>
      <p:nvGrpSpPr>
        <p:cNvPr id="119" name="Shape 119"/>
        <p:cNvGrpSpPr/>
        <p:nvPr/>
      </p:nvGrpSpPr>
      <p:grpSpPr>
        <a:xfrm>
          <a:off x="0" y="0"/>
          <a:ext cx="0" cy="0"/>
          <a:chOff x="0" y="0"/>
          <a:chExt cx="0" cy="0"/>
        </a:xfrm>
      </p:grpSpPr>
      <p:sp>
        <p:nvSpPr>
          <p:cNvPr id="120" name="Google Shape;120;p13"/>
          <p:cNvSpPr/>
          <p:nvPr>
            <p:ph idx="2" type="pic"/>
          </p:nvPr>
        </p:nvSpPr>
        <p:spPr>
          <a:xfrm>
            <a:off x="6777400" y="11592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21" name="Google Shape;121;p13"/>
          <p:cNvSpPr/>
          <p:nvPr/>
        </p:nvSpPr>
        <p:spPr>
          <a:xfrm>
            <a:off x="274950" y="1164975"/>
            <a:ext cx="63267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22" name="Google Shape;122;p13"/>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23" name="Google Shape;123;p13"/>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24" name="Google Shape;124;p13"/>
          <p:cNvSpPr/>
          <p:nvPr/>
        </p:nvSpPr>
        <p:spPr>
          <a:xfrm>
            <a:off x="6777400" y="284775"/>
            <a:ext cx="20964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25" name="Google Shape;125;p13"/>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26" name="Google Shape;126;p13"/>
          <p:cNvSpPr txBox="1"/>
          <p:nvPr>
            <p:ph idx="3" type="subTitle"/>
          </p:nvPr>
        </p:nvSpPr>
        <p:spPr>
          <a:xfrm>
            <a:off x="677740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3">
  <p:cSld name="CUSTOM_9">
    <p:spTree>
      <p:nvGrpSpPr>
        <p:cNvPr id="127" name="Shape 127"/>
        <p:cNvGrpSpPr/>
        <p:nvPr/>
      </p:nvGrpSpPr>
      <p:grpSpPr>
        <a:xfrm>
          <a:off x="0" y="0"/>
          <a:ext cx="0" cy="0"/>
          <a:chOff x="0" y="0"/>
          <a:chExt cx="0" cy="0"/>
        </a:xfrm>
      </p:grpSpPr>
      <p:sp>
        <p:nvSpPr>
          <p:cNvPr id="128" name="Google Shape;128;p14"/>
          <p:cNvSpPr/>
          <p:nvPr>
            <p:ph idx="2" type="pic"/>
          </p:nvPr>
        </p:nvSpPr>
        <p:spPr>
          <a:xfrm>
            <a:off x="274950" y="2847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29" name="Google Shape;129;p14"/>
          <p:cNvSpPr/>
          <p:nvPr/>
        </p:nvSpPr>
        <p:spPr>
          <a:xfrm>
            <a:off x="2547100" y="1164975"/>
            <a:ext cx="6326700" cy="3693600"/>
          </a:xfrm>
          <a:prstGeom prst="roundRect">
            <a:avLst>
              <a:gd fmla="val 5734"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30" name="Google Shape;130;p14"/>
          <p:cNvSpPr txBox="1"/>
          <p:nvPr>
            <p:ph idx="1" type="body"/>
          </p:nvPr>
        </p:nvSpPr>
        <p:spPr>
          <a:xfrm>
            <a:off x="2819407" y="1323219"/>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31" name="Google Shape;131;p14"/>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32" name="Google Shape;132;p14"/>
          <p:cNvSpPr/>
          <p:nvPr/>
        </p:nvSpPr>
        <p:spPr>
          <a:xfrm>
            <a:off x="274950" y="41541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33" name="Google Shape;133;p14"/>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34" name="Google Shape;134;p14"/>
          <p:cNvSpPr txBox="1"/>
          <p:nvPr>
            <p:ph idx="3" type="subTitle"/>
          </p:nvPr>
        </p:nvSpPr>
        <p:spPr>
          <a:xfrm>
            <a:off x="274950" y="41541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4">
  <p:cSld name="CUSTOM_10">
    <p:bg>
      <p:bgPr>
        <a:solidFill>
          <a:schemeClr val="accent2"/>
        </a:solidFill>
      </p:bgPr>
    </p:bg>
    <p:spTree>
      <p:nvGrpSpPr>
        <p:cNvPr id="135" name="Shape 135"/>
        <p:cNvGrpSpPr/>
        <p:nvPr/>
      </p:nvGrpSpPr>
      <p:grpSpPr>
        <a:xfrm>
          <a:off x="0" y="0"/>
          <a:ext cx="0" cy="0"/>
          <a:chOff x="0" y="0"/>
          <a:chExt cx="0" cy="0"/>
        </a:xfrm>
      </p:grpSpPr>
      <p:sp>
        <p:nvSpPr>
          <p:cNvPr id="136" name="Google Shape;136;p15"/>
          <p:cNvSpPr/>
          <p:nvPr/>
        </p:nvSpPr>
        <p:spPr>
          <a:xfrm>
            <a:off x="274950" y="1164975"/>
            <a:ext cx="6326700" cy="3693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37" name="Google Shape;137;p15"/>
          <p:cNvSpPr txBox="1"/>
          <p:nvPr>
            <p:ph idx="1" type="body"/>
          </p:nvPr>
        </p:nvSpPr>
        <p:spPr>
          <a:xfrm>
            <a:off x="559275" y="1335950"/>
            <a:ext cx="5760300" cy="31809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38" name="Google Shape;138;p15"/>
          <p:cNvSpPr/>
          <p:nvPr>
            <p:ph idx="2" type="pic"/>
          </p:nvPr>
        </p:nvSpPr>
        <p:spPr>
          <a:xfrm>
            <a:off x="6777400" y="2847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39" name="Google Shape;139;p15"/>
          <p:cNvSpPr/>
          <p:nvPr/>
        </p:nvSpPr>
        <p:spPr>
          <a:xfrm>
            <a:off x="274950" y="284775"/>
            <a:ext cx="6326700" cy="704400"/>
          </a:xfrm>
          <a:prstGeom prst="roundRect">
            <a:avLst>
              <a:gd fmla="val 25275"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40" name="Google Shape;140;p15"/>
          <p:cNvSpPr/>
          <p:nvPr/>
        </p:nvSpPr>
        <p:spPr>
          <a:xfrm>
            <a:off x="6777400" y="4154175"/>
            <a:ext cx="20964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41" name="Google Shape;141;p15"/>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42" name="Google Shape;142;p15"/>
          <p:cNvSpPr txBox="1"/>
          <p:nvPr>
            <p:ph idx="3" type="subTitle"/>
          </p:nvPr>
        </p:nvSpPr>
        <p:spPr>
          <a:xfrm>
            <a:off x="6777400" y="41541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1">
    <p:bg>
      <p:bgPr>
        <a:solidFill>
          <a:schemeClr val="dk2"/>
        </a:solidFill>
      </p:bgPr>
    </p:bg>
    <p:spTree>
      <p:nvGrpSpPr>
        <p:cNvPr id="143" name="Shape 143"/>
        <p:cNvGrpSpPr/>
        <p:nvPr/>
      </p:nvGrpSpPr>
      <p:grpSpPr>
        <a:xfrm>
          <a:off x="0" y="0"/>
          <a:ext cx="0" cy="0"/>
          <a:chOff x="0" y="0"/>
          <a:chExt cx="0" cy="0"/>
        </a:xfrm>
      </p:grpSpPr>
      <p:sp>
        <p:nvSpPr>
          <p:cNvPr id="144" name="Google Shape;144;p16"/>
          <p:cNvSpPr/>
          <p:nvPr/>
        </p:nvSpPr>
        <p:spPr>
          <a:xfrm>
            <a:off x="4672650" y="1348125"/>
            <a:ext cx="4201200" cy="3510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45" name="Google Shape;145;p16"/>
          <p:cNvSpPr txBox="1"/>
          <p:nvPr>
            <p:ph idx="1" type="body"/>
          </p:nvPr>
        </p:nvSpPr>
        <p:spPr>
          <a:xfrm>
            <a:off x="49010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46" name="Google Shape;146;p16"/>
          <p:cNvSpPr/>
          <p:nvPr/>
        </p:nvSpPr>
        <p:spPr>
          <a:xfrm>
            <a:off x="274950" y="1348125"/>
            <a:ext cx="4201200" cy="3510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47" name="Google Shape;147;p16"/>
          <p:cNvSpPr txBox="1"/>
          <p:nvPr>
            <p:ph idx="2" type="body"/>
          </p:nvPr>
        </p:nvSpPr>
        <p:spPr>
          <a:xfrm>
            <a:off x="5033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48" name="Google Shape;148;p16"/>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149" name="Google Shape;149;p1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6">
  <p:cSld name="CUSTOM_12">
    <p:bg>
      <p:bgPr>
        <a:solidFill>
          <a:schemeClr val="lt2"/>
        </a:solidFill>
      </p:bgPr>
    </p:bg>
    <p:spTree>
      <p:nvGrpSpPr>
        <p:cNvPr id="150" name="Shape 150"/>
        <p:cNvGrpSpPr/>
        <p:nvPr/>
      </p:nvGrpSpPr>
      <p:grpSpPr>
        <a:xfrm>
          <a:off x="0" y="0"/>
          <a:ext cx="0" cy="0"/>
          <a:chOff x="0" y="0"/>
          <a:chExt cx="0" cy="0"/>
        </a:xfrm>
      </p:grpSpPr>
      <p:sp>
        <p:nvSpPr>
          <p:cNvPr id="151" name="Google Shape;151;p17"/>
          <p:cNvSpPr/>
          <p:nvPr/>
        </p:nvSpPr>
        <p:spPr>
          <a:xfrm>
            <a:off x="46726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52" name="Google Shape;152;p17"/>
          <p:cNvSpPr txBox="1"/>
          <p:nvPr>
            <p:ph idx="1" type="body"/>
          </p:nvPr>
        </p:nvSpPr>
        <p:spPr>
          <a:xfrm>
            <a:off x="48892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53" name="Google Shape;153;p17"/>
          <p:cNvSpPr/>
          <p:nvPr>
            <p:ph idx="2" type="pic"/>
          </p:nvPr>
        </p:nvSpPr>
        <p:spPr>
          <a:xfrm>
            <a:off x="274950" y="1352225"/>
            <a:ext cx="42012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154" name="Google Shape;154;p17"/>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155" name="Google Shape;155;p17"/>
          <p:cNvSpPr/>
          <p:nvPr/>
        </p:nvSpPr>
        <p:spPr>
          <a:xfrm>
            <a:off x="7318600" y="109825"/>
            <a:ext cx="1705500" cy="3957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156" name="Google Shape;156;p17"/>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157" name="Google Shape;157;p17"/>
          <p:cNvSpPr txBox="1"/>
          <p:nvPr>
            <p:ph idx="3" type="subTitle"/>
          </p:nvPr>
        </p:nvSpPr>
        <p:spPr>
          <a:xfrm>
            <a:off x="7318600" y="109825"/>
            <a:ext cx="17055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lide">
  <p:cSld name="CUSTOM_13">
    <p:bg>
      <p:bgPr>
        <a:solidFill>
          <a:schemeClr val="dk2"/>
        </a:solidFill>
      </p:bgPr>
    </p:bg>
    <p:spTree>
      <p:nvGrpSpPr>
        <p:cNvPr id="158" name="Shape 158"/>
        <p:cNvGrpSpPr/>
        <p:nvPr/>
      </p:nvGrpSpPr>
      <p:grpSpPr>
        <a:xfrm>
          <a:off x="0" y="0"/>
          <a:ext cx="0" cy="0"/>
          <a:chOff x="0" y="0"/>
          <a:chExt cx="0" cy="0"/>
        </a:xfrm>
      </p:grpSpPr>
      <p:sp>
        <p:nvSpPr>
          <p:cNvPr id="159" name="Google Shape;159;p18"/>
          <p:cNvSpPr/>
          <p:nvPr>
            <p:ph idx="2" type="pic"/>
          </p:nvPr>
        </p:nvSpPr>
        <p:spPr>
          <a:xfrm>
            <a:off x="6777400" y="1352225"/>
            <a:ext cx="2096400" cy="3510600"/>
          </a:xfrm>
          <a:prstGeom prst="roundRect">
            <a:avLst>
              <a:gd fmla="val 9180" name="adj"/>
            </a:avLst>
          </a:prstGeom>
          <a:noFill/>
          <a:ln cap="flat" cmpd="sng" w="9525">
            <a:solidFill>
              <a:srgbClr val="000000"/>
            </a:solidFill>
            <a:prstDash val="solid"/>
            <a:round/>
            <a:headEnd len="sm" w="sm" type="none"/>
            <a:tailEnd len="sm" w="sm" type="none"/>
          </a:ln>
        </p:spPr>
      </p:sp>
      <p:sp>
        <p:nvSpPr>
          <p:cNvPr id="160" name="Google Shape;160;p18"/>
          <p:cNvSpPr/>
          <p:nvPr/>
        </p:nvSpPr>
        <p:spPr>
          <a:xfrm>
            <a:off x="274950" y="1348125"/>
            <a:ext cx="62859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61" name="Google Shape;161;p18"/>
          <p:cNvSpPr txBox="1"/>
          <p:nvPr>
            <p:ph idx="1" type="body"/>
          </p:nvPr>
        </p:nvSpPr>
        <p:spPr>
          <a:xfrm>
            <a:off x="494800" y="1503725"/>
            <a:ext cx="58377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62" name="Google Shape;162;p18"/>
          <p:cNvSpPr/>
          <p:nvPr/>
        </p:nvSpPr>
        <p:spPr>
          <a:xfrm>
            <a:off x="274950" y="284775"/>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63" name="Google Shape;163;p1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lide 2">
  <p:cSld name="CUSTOM_14">
    <p:bg>
      <p:bgPr>
        <a:solidFill>
          <a:schemeClr val="lt2"/>
        </a:solidFill>
      </p:bgPr>
    </p:bg>
    <p:spTree>
      <p:nvGrpSpPr>
        <p:cNvPr id="164" name="Shape 164"/>
        <p:cNvGrpSpPr/>
        <p:nvPr/>
      </p:nvGrpSpPr>
      <p:grpSpPr>
        <a:xfrm>
          <a:off x="0" y="0"/>
          <a:ext cx="0" cy="0"/>
          <a:chOff x="0" y="0"/>
          <a:chExt cx="0" cy="0"/>
        </a:xfrm>
      </p:grpSpPr>
      <p:sp>
        <p:nvSpPr>
          <p:cNvPr id="165" name="Google Shape;165;p19"/>
          <p:cNvSpPr/>
          <p:nvPr/>
        </p:nvSpPr>
        <p:spPr>
          <a:xfrm>
            <a:off x="274950" y="284775"/>
            <a:ext cx="8598900" cy="854400"/>
          </a:xfrm>
          <a:prstGeom prst="roundRect">
            <a:avLst>
              <a:gd fmla="val 25275"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66" name="Google Shape;166;p19"/>
          <p:cNvSpPr/>
          <p:nvPr/>
        </p:nvSpPr>
        <p:spPr>
          <a:xfrm>
            <a:off x="1134750" y="4315525"/>
            <a:ext cx="54342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None/>
            </a:pPr>
            <a:r>
              <a:t/>
            </a:r>
            <a:endParaRPr sz="1600">
              <a:latin typeface="DM Sans Light"/>
              <a:ea typeface="DM Sans Light"/>
              <a:cs typeface="DM Sans Light"/>
              <a:sym typeface="DM Sans Light"/>
            </a:endParaRPr>
          </a:p>
        </p:txBody>
      </p:sp>
      <p:sp>
        <p:nvSpPr>
          <p:cNvPr id="167" name="Google Shape;167;p19"/>
          <p:cNvSpPr/>
          <p:nvPr/>
        </p:nvSpPr>
        <p:spPr>
          <a:xfrm>
            <a:off x="274950" y="134807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Clr>
                <a:schemeClr val="dk1"/>
              </a:buClr>
              <a:buSzPts val="1100"/>
              <a:buNone/>
            </a:pPr>
            <a:r>
              <a:t/>
            </a:r>
            <a:endParaRPr sz="100"/>
          </a:p>
        </p:txBody>
      </p:sp>
      <p:sp>
        <p:nvSpPr>
          <p:cNvPr id="168" name="Google Shape;168;p19"/>
          <p:cNvSpPr/>
          <p:nvPr/>
        </p:nvSpPr>
        <p:spPr>
          <a:xfrm>
            <a:off x="274950" y="283702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169" name="Google Shape;169;p19"/>
          <p:cNvSpPr/>
          <p:nvPr/>
        </p:nvSpPr>
        <p:spPr>
          <a:xfrm>
            <a:off x="274950" y="431032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170" name="Google Shape;170;p19"/>
          <p:cNvSpPr/>
          <p:nvPr/>
        </p:nvSpPr>
        <p:spPr>
          <a:xfrm>
            <a:off x="1134750" y="1338000"/>
            <a:ext cx="5434200" cy="1300200"/>
          </a:xfrm>
          <a:prstGeom prst="roundRect">
            <a:avLst>
              <a:gd fmla="val 16928"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None/>
            </a:pPr>
            <a:r>
              <a:t/>
            </a:r>
            <a:endParaRPr sz="1600">
              <a:solidFill>
                <a:schemeClr val="dk1"/>
              </a:solidFill>
              <a:latin typeface="DM Sans Light"/>
              <a:ea typeface="DM Sans Light"/>
              <a:cs typeface="DM Sans Light"/>
              <a:sym typeface="DM Sans Light"/>
            </a:endParaRPr>
          </a:p>
        </p:txBody>
      </p:sp>
      <p:sp>
        <p:nvSpPr>
          <p:cNvPr id="171" name="Google Shape;171;p19"/>
          <p:cNvSpPr/>
          <p:nvPr/>
        </p:nvSpPr>
        <p:spPr>
          <a:xfrm>
            <a:off x="1134750" y="2826762"/>
            <a:ext cx="5434200" cy="1300200"/>
          </a:xfrm>
          <a:prstGeom prst="roundRect">
            <a:avLst>
              <a:gd fmla="val 16928"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None/>
            </a:pPr>
            <a:r>
              <a:t/>
            </a:r>
            <a:endParaRPr sz="1600">
              <a:solidFill>
                <a:schemeClr val="dk1"/>
              </a:solidFill>
              <a:latin typeface="DM Sans Light"/>
              <a:ea typeface="DM Sans Light"/>
              <a:cs typeface="DM Sans Light"/>
              <a:sym typeface="DM Sans Light"/>
            </a:endParaRPr>
          </a:p>
        </p:txBody>
      </p:sp>
      <p:sp>
        <p:nvSpPr>
          <p:cNvPr id="172" name="Google Shape;172;p19"/>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173" name="Google Shape;173;p19"/>
          <p:cNvSpPr txBox="1"/>
          <p:nvPr>
            <p:ph idx="1" type="subTitle"/>
          </p:nvPr>
        </p:nvSpPr>
        <p:spPr>
          <a:xfrm flipH="1">
            <a:off x="-172350" y="1348072"/>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74" name="Google Shape;174;p19"/>
          <p:cNvSpPr txBox="1"/>
          <p:nvPr>
            <p:ph idx="2" type="subTitle"/>
          </p:nvPr>
        </p:nvSpPr>
        <p:spPr>
          <a:xfrm flipH="1">
            <a:off x="-172350" y="282919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75" name="Google Shape;175;p19"/>
          <p:cNvSpPr txBox="1"/>
          <p:nvPr>
            <p:ph idx="3" type="subTitle"/>
          </p:nvPr>
        </p:nvSpPr>
        <p:spPr>
          <a:xfrm flipH="1">
            <a:off x="-172350" y="431549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76" name="Google Shape;176;p19"/>
          <p:cNvSpPr txBox="1"/>
          <p:nvPr>
            <p:ph idx="4" type="body"/>
          </p:nvPr>
        </p:nvSpPr>
        <p:spPr>
          <a:xfrm>
            <a:off x="1134750" y="1348075"/>
            <a:ext cx="5434200" cy="130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177" name="Google Shape;177;p19"/>
          <p:cNvSpPr txBox="1"/>
          <p:nvPr>
            <p:ph idx="5" type="body"/>
          </p:nvPr>
        </p:nvSpPr>
        <p:spPr>
          <a:xfrm>
            <a:off x="1134750" y="2831788"/>
            <a:ext cx="5434200" cy="130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178" name="Google Shape;178;p19"/>
          <p:cNvSpPr txBox="1"/>
          <p:nvPr>
            <p:ph idx="6" type="body"/>
          </p:nvPr>
        </p:nvSpPr>
        <p:spPr>
          <a:xfrm>
            <a:off x="1134750" y="4310313"/>
            <a:ext cx="5434200" cy="5433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179" name="Google Shape;179;p19"/>
          <p:cNvSpPr/>
          <p:nvPr>
            <p:ph idx="7" type="pic"/>
          </p:nvPr>
        </p:nvSpPr>
        <p:spPr>
          <a:xfrm>
            <a:off x="6777400" y="1352225"/>
            <a:ext cx="2096400" cy="3510600"/>
          </a:xfrm>
          <a:prstGeom prst="roundRect">
            <a:avLst>
              <a:gd fmla="val 9180"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over">
  <p:cSld name="CUSTOM_15">
    <p:bg>
      <p:bgPr>
        <a:solidFill>
          <a:schemeClr val="dk2"/>
        </a:solidFill>
      </p:bgPr>
    </p:bg>
    <p:spTree>
      <p:nvGrpSpPr>
        <p:cNvPr id="180" name="Shape 180"/>
        <p:cNvGrpSpPr/>
        <p:nvPr/>
      </p:nvGrpSpPr>
      <p:grpSpPr>
        <a:xfrm>
          <a:off x="0" y="0"/>
          <a:ext cx="0" cy="0"/>
          <a:chOff x="0" y="0"/>
          <a:chExt cx="0" cy="0"/>
        </a:xfrm>
      </p:grpSpPr>
      <p:sp>
        <p:nvSpPr>
          <p:cNvPr id="181" name="Google Shape;181;p20"/>
          <p:cNvSpPr/>
          <p:nvPr>
            <p:ph idx="2" type="pic"/>
          </p:nvPr>
        </p:nvSpPr>
        <p:spPr>
          <a:xfrm>
            <a:off x="274950" y="28497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182" name="Google Shape;182;p20"/>
          <p:cNvSpPr/>
          <p:nvPr>
            <p:ph idx="3" type="pic"/>
          </p:nvPr>
        </p:nvSpPr>
        <p:spPr>
          <a:xfrm>
            <a:off x="274950" y="323522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183" name="Google Shape;183;p20"/>
          <p:cNvSpPr/>
          <p:nvPr/>
        </p:nvSpPr>
        <p:spPr>
          <a:xfrm>
            <a:off x="274950" y="2144550"/>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84" name="Google Shape;184;p20"/>
          <p:cNvSpPr txBox="1"/>
          <p:nvPr>
            <p:ph type="title"/>
          </p:nvPr>
        </p:nvSpPr>
        <p:spPr>
          <a:xfrm>
            <a:off x="272650" y="2189271"/>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6">
    <p:spTree>
      <p:nvGrpSpPr>
        <p:cNvPr id="16" name="Shape 16"/>
        <p:cNvGrpSpPr/>
        <p:nvPr/>
      </p:nvGrpSpPr>
      <p:grpSpPr>
        <a:xfrm>
          <a:off x="0" y="0"/>
          <a:ext cx="0" cy="0"/>
          <a:chOff x="0" y="0"/>
          <a:chExt cx="0" cy="0"/>
        </a:xfrm>
      </p:grpSpPr>
      <p:sp>
        <p:nvSpPr>
          <p:cNvPr id="17" name="Google Shape;17;p3"/>
          <p:cNvSpPr/>
          <p:nvPr/>
        </p:nvSpPr>
        <p:spPr>
          <a:xfrm>
            <a:off x="274950" y="1318300"/>
            <a:ext cx="8598900" cy="24789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8" name="Google Shape;18;p3"/>
          <p:cNvSpPr txBox="1"/>
          <p:nvPr>
            <p:ph type="title"/>
          </p:nvPr>
        </p:nvSpPr>
        <p:spPr>
          <a:xfrm>
            <a:off x="274725" y="1346288"/>
            <a:ext cx="8598900" cy="2478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over with Names">
  <p:cSld name="CUSTOM_15_1">
    <p:bg>
      <p:bgPr>
        <a:solidFill>
          <a:schemeClr val="lt2"/>
        </a:solidFill>
      </p:bgPr>
    </p:bg>
    <p:spTree>
      <p:nvGrpSpPr>
        <p:cNvPr id="185" name="Shape 185"/>
        <p:cNvGrpSpPr/>
        <p:nvPr/>
      </p:nvGrpSpPr>
      <p:grpSpPr>
        <a:xfrm>
          <a:off x="0" y="0"/>
          <a:ext cx="0" cy="0"/>
          <a:chOff x="0" y="0"/>
          <a:chExt cx="0" cy="0"/>
        </a:xfrm>
      </p:grpSpPr>
      <p:sp>
        <p:nvSpPr>
          <p:cNvPr id="186" name="Google Shape;186;p21"/>
          <p:cNvSpPr/>
          <p:nvPr>
            <p:ph idx="2" type="pic"/>
          </p:nvPr>
        </p:nvSpPr>
        <p:spPr>
          <a:xfrm>
            <a:off x="274950" y="3235225"/>
            <a:ext cx="4191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187" name="Google Shape;187;p21"/>
          <p:cNvSpPr/>
          <p:nvPr/>
        </p:nvSpPr>
        <p:spPr>
          <a:xfrm>
            <a:off x="274950" y="2144550"/>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88" name="Google Shape;188;p21"/>
          <p:cNvSpPr/>
          <p:nvPr/>
        </p:nvSpPr>
        <p:spPr>
          <a:xfrm>
            <a:off x="4681900" y="3235222"/>
            <a:ext cx="4191900" cy="1623300"/>
          </a:xfrm>
          <a:prstGeom prst="roundRect">
            <a:avLst>
              <a:gd fmla="val 1692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25000"/>
              </a:lnSpc>
              <a:spcBef>
                <a:spcPts val="0"/>
              </a:spcBef>
              <a:spcAft>
                <a:spcPts val="0"/>
              </a:spcAft>
              <a:buNone/>
            </a:pPr>
            <a:r>
              <a:t/>
            </a:r>
            <a:endParaRPr b="1">
              <a:solidFill>
                <a:schemeClr val="dk1"/>
              </a:solidFill>
              <a:latin typeface="Della Respira"/>
              <a:ea typeface="Della Respira"/>
              <a:cs typeface="Della Respira"/>
              <a:sym typeface="Della Respira"/>
            </a:endParaRPr>
          </a:p>
        </p:txBody>
      </p:sp>
      <p:sp>
        <p:nvSpPr>
          <p:cNvPr id="189" name="Google Shape;189;p21"/>
          <p:cNvSpPr txBox="1"/>
          <p:nvPr>
            <p:ph type="title"/>
          </p:nvPr>
        </p:nvSpPr>
        <p:spPr>
          <a:xfrm>
            <a:off x="272650" y="2189271"/>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190" name="Google Shape;190;p21"/>
          <p:cNvSpPr txBox="1"/>
          <p:nvPr>
            <p:ph idx="1" type="subTitle"/>
          </p:nvPr>
        </p:nvSpPr>
        <p:spPr>
          <a:xfrm>
            <a:off x="4681900" y="3235225"/>
            <a:ext cx="4191900" cy="162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Font typeface="Della Respira"/>
              <a:buNone/>
              <a:defRPr sz="14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21"/>
          <p:cNvSpPr/>
          <p:nvPr>
            <p:ph idx="3" type="pic"/>
          </p:nvPr>
        </p:nvSpPr>
        <p:spPr>
          <a:xfrm>
            <a:off x="274950" y="28497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bg>
      <p:bgPr>
        <a:solidFill>
          <a:schemeClr val="accent3"/>
        </a:solidFill>
      </p:bgPr>
    </p:bg>
    <p:spTree>
      <p:nvGrpSpPr>
        <p:cNvPr id="192" name="Shape 192"/>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p:cSld name="CUSTOM_17">
    <p:bg>
      <p:bgPr>
        <a:solidFill>
          <a:schemeClr val="lt2"/>
        </a:solidFill>
      </p:bgPr>
    </p:bg>
    <p:spTree>
      <p:nvGrpSpPr>
        <p:cNvPr id="193" name="Shape 193"/>
        <p:cNvGrpSpPr/>
        <p:nvPr/>
      </p:nvGrpSpPr>
      <p:grpSpPr>
        <a:xfrm>
          <a:off x="0" y="0"/>
          <a:ext cx="0" cy="0"/>
          <a:chOff x="0" y="0"/>
          <a:chExt cx="0" cy="0"/>
        </a:xfrm>
      </p:grpSpPr>
      <p:sp>
        <p:nvSpPr>
          <p:cNvPr id="194" name="Google Shape;194;p23"/>
          <p:cNvSpPr/>
          <p:nvPr/>
        </p:nvSpPr>
        <p:spPr>
          <a:xfrm>
            <a:off x="274950" y="1503221"/>
            <a:ext cx="8598900" cy="16212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195" name="Google Shape;195;p23"/>
          <p:cNvSpPr/>
          <p:nvPr/>
        </p:nvSpPr>
        <p:spPr>
          <a:xfrm>
            <a:off x="274950" y="3275914"/>
            <a:ext cx="85989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196" name="Google Shape;196;p23"/>
          <p:cNvSpPr txBox="1"/>
          <p:nvPr>
            <p:ph type="title"/>
          </p:nvPr>
        </p:nvSpPr>
        <p:spPr>
          <a:xfrm>
            <a:off x="274725" y="1531200"/>
            <a:ext cx="85989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
        <p:nvSpPr>
          <p:cNvPr id="197" name="Google Shape;197;p23"/>
          <p:cNvSpPr txBox="1"/>
          <p:nvPr>
            <p:ph idx="1" type="subTitle"/>
          </p:nvPr>
        </p:nvSpPr>
        <p:spPr>
          <a:xfrm>
            <a:off x="279625" y="3283263"/>
            <a:ext cx="8598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7_1">
    <p:spTree>
      <p:nvGrpSpPr>
        <p:cNvPr id="198" name="Shape 198"/>
        <p:cNvGrpSpPr/>
        <p:nvPr/>
      </p:nvGrpSpPr>
      <p:grpSpPr>
        <a:xfrm>
          <a:off x="0" y="0"/>
          <a:ext cx="0" cy="0"/>
          <a:chOff x="0" y="0"/>
          <a:chExt cx="0" cy="0"/>
        </a:xfrm>
      </p:grpSpPr>
      <p:sp>
        <p:nvSpPr>
          <p:cNvPr id="199" name="Google Shape;199;p24"/>
          <p:cNvSpPr/>
          <p:nvPr/>
        </p:nvSpPr>
        <p:spPr>
          <a:xfrm>
            <a:off x="274950" y="1503221"/>
            <a:ext cx="8598900" cy="16212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0" name="Google Shape;200;p24"/>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8">
    <p:bg>
      <p:bgPr>
        <a:solidFill>
          <a:schemeClr val="lt2"/>
        </a:solidFill>
      </p:bgPr>
    </p:bg>
    <p:spTree>
      <p:nvGrpSpPr>
        <p:cNvPr id="201" name="Shape 201"/>
        <p:cNvGrpSpPr/>
        <p:nvPr/>
      </p:nvGrpSpPr>
      <p:grpSpPr>
        <a:xfrm>
          <a:off x="0" y="0"/>
          <a:ext cx="0" cy="0"/>
          <a:chOff x="0" y="0"/>
          <a:chExt cx="0" cy="0"/>
        </a:xfrm>
      </p:grpSpPr>
      <p:sp>
        <p:nvSpPr>
          <p:cNvPr id="202" name="Google Shape;202;p25"/>
          <p:cNvSpPr/>
          <p:nvPr/>
        </p:nvSpPr>
        <p:spPr>
          <a:xfrm>
            <a:off x="274950" y="1164975"/>
            <a:ext cx="63267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03" name="Google Shape;203;p25"/>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04" name="Google Shape;204;p25"/>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05" name="Google Shape;205;p25"/>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20">
    <p:bg>
      <p:bgPr>
        <a:solidFill>
          <a:schemeClr val="dk2"/>
        </a:solidFill>
      </p:bgPr>
    </p:bg>
    <p:spTree>
      <p:nvGrpSpPr>
        <p:cNvPr id="206" name="Shape 206"/>
        <p:cNvGrpSpPr/>
        <p:nvPr/>
      </p:nvGrpSpPr>
      <p:grpSpPr>
        <a:xfrm>
          <a:off x="0" y="0"/>
          <a:ext cx="0" cy="0"/>
          <a:chOff x="0" y="0"/>
          <a:chExt cx="0" cy="0"/>
        </a:xfrm>
      </p:grpSpPr>
      <p:sp>
        <p:nvSpPr>
          <p:cNvPr id="207" name="Google Shape;207;p26"/>
          <p:cNvSpPr/>
          <p:nvPr/>
        </p:nvSpPr>
        <p:spPr>
          <a:xfrm>
            <a:off x="274950" y="1503221"/>
            <a:ext cx="8598900" cy="1621200"/>
          </a:xfrm>
          <a:prstGeom prst="roundRect">
            <a:avLst>
              <a:gd fmla="val 16667"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8" name="Google Shape;208;p26"/>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21">
    <p:bg>
      <p:bgPr>
        <a:solidFill>
          <a:schemeClr val="lt2"/>
        </a:solidFill>
      </p:bgPr>
    </p:bg>
    <p:spTree>
      <p:nvGrpSpPr>
        <p:cNvPr id="209" name="Shape 209"/>
        <p:cNvGrpSpPr/>
        <p:nvPr/>
      </p:nvGrpSpPr>
      <p:grpSpPr>
        <a:xfrm>
          <a:off x="0" y="0"/>
          <a:ext cx="0" cy="0"/>
          <a:chOff x="0" y="0"/>
          <a:chExt cx="0" cy="0"/>
        </a:xfrm>
      </p:grpSpPr>
      <p:sp>
        <p:nvSpPr>
          <p:cNvPr id="210" name="Google Shape;210;p27"/>
          <p:cNvSpPr/>
          <p:nvPr/>
        </p:nvSpPr>
        <p:spPr>
          <a:xfrm>
            <a:off x="274950" y="1580175"/>
            <a:ext cx="6326700" cy="32784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11" name="Google Shape;211;p27"/>
          <p:cNvSpPr txBox="1"/>
          <p:nvPr>
            <p:ph idx="1" type="body"/>
          </p:nvPr>
        </p:nvSpPr>
        <p:spPr>
          <a:xfrm>
            <a:off x="545275" y="1703050"/>
            <a:ext cx="5795400" cy="292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12" name="Google Shape;212;p27"/>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13" name="Google Shape;213;p27"/>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214" name="Google Shape;214;p27"/>
          <p:cNvSpPr/>
          <p:nvPr/>
        </p:nvSpPr>
        <p:spPr>
          <a:xfrm>
            <a:off x="274950" y="1102500"/>
            <a:ext cx="63267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215" name="Google Shape;215;p27"/>
          <p:cNvSpPr txBox="1"/>
          <p:nvPr>
            <p:ph idx="2" type="subTitle"/>
          </p:nvPr>
        </p:nvSpPr>
        <p:spPr>
          <a:xfrm>
            <a:off x="327025" y="1109850"/>
            <a:ext cx="6231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22">
    <p:bg>
      <p:bgPr>
        <a:solidFill>
          <a:schemeClr val="lt2"/>
        </a:solidFill>
      </p:bgPr>
    </p:bg>
    <p:spTree>
      <p:nvGrpSpPr>
        <p:cNvPr id="216" name="Shape 216"/>
        <p:cNvGrpSpPr/>
        <p:nvPr/>
      </p:nvGrpSpPr>
      <p:grpSpPr>
        <a:xfrm>
          <a:off x="0" y="0"/>
          <a:ext cx="0" cy="0"/>
          <a:chOff x="0" y="0"/>
          <a:chExt cx="0" cy="0"/>
        </a:xfrm>
      </p:grpSpPr>
      <p:sp>
        <p:nvSpPr>
          <p:cNvPr id="217" name="Google Shape;217;p28"/>
          <p:cNvSpPr/>
          <p:nvPr/>
        </p:nvSpPr>
        <p:spPr>
          <a:xfrm>
            <a:off x="274950" y="1503221"/>
            <a:ext cx="8598900" cy="16212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18" name="Google Shape;218;p28"/>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23">
    <p:spTree>
      <p:nvGrpSpPr>
        <p:cNvPr id="219" name="Shape 219"/>
        <p:cNvGrpSpPr/>
        <p:nvPr/>
      </p:nvGrpSpPr>
      <p:grpSpPr>
        <a:xfrm>
          <a:off x="0" y="0"/>
          <a:ext cx="0" cy="0"/>
          <a:chOff x="0" y="0"/>
          <a:chExt cx="0" cy="0"/>
        </a:xfrm>
      </p:grpSpPr>
      <p:sp>
        <p:nvSpPr>
          <p:cNvPr id="220" name="Google Shape;220;p29"/>
          <p:cNvSpPr/>
          <p:nvPr/>
        </p:nvSpPr>
        <p:spPr>
          <a:xfrm>
            <a:off x="273650" y="18291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21" name="Google Shape;221;p29"/>
          <p:cNvSpPr txBox="1"/>
          <p:nvPr>
            <p:ph type="title"/>
          </p:nvPr>
        </p:nvSpPr>
        <p:spPr>
          <a:xfrm>
            <a:off x="271350" y="18715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22" name="Google Shape;222;p29"/>
          <p:cNvSpPr/>
          <p:nvPr/>
        </p:nvSpPr>
        <p:spPr>
          <a:xfrm>
            <a:off x="273756" y="2887125"/>
            <a:ext cx="8598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23" name="Google Shape;223;p29"/>
          <p:cNvSpPr txBox="1"/>
          <p:nvPr>
            <p:ph idx="1" type="subTitle"/>
          </p:nvPr>
        </p:nvSpPr>
        <p:spPr>
          <a:xfrm>
            <a:off x="273650" y="2917550"/>
            <a:ext cx="8598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24">
    <p:bg>
      <p:bgPr>
        <a:solidFill>
          <a:schemeClr val="dk2"/>
        </a:solidFill>
      </p:bgPr>
    </p:bg>
    <p:spTree>
      <p:nvGrpSpPr>
        <p:cNvPr id="224" name="Shape 224"/>
        <p:cNvGrpSpPr/>
        <p:nvPr/>
      </p:nvGrpSpPr>
      <p:grpSpPr>
        <a:xfrm>
          <a:off x="0" y="0"/>
          <a:ext cx="0" cy="0"/>
          <a:chOff x="0" y="0"/>
          <a:chExt cx="0" cy="0"/>
        </a:xfrm>
      </p:grpSpPr>
      <p:sp>
        <p:nvSpPr>
          <p:cNvPr id="225" name="Google Shape;225;p30"/>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_1">
    <p:spTree>
      <p:nvGrpSpPr>
        <p:cNvPr id="19" name="Shape 19"/>
        <p:cNvGrpSpPr/>
        <p:nvPr/>
      </p:nvGrpSpPr>
      <p:grpSpPr>
        <a:xfrm>
          <a:off x="0" y="0"/>
          <a:ext cx="0" cy="0"/>
          <a:chOff x="0" y="0"/>
          <a:chExt cx="0" cy="0"/>
        </a:xfrm>
      </p:grpSpPr>
      <p:sp>
        <p:nvSpPr>
          <p:cNvPr id="20" name="Google Shape;20;p4"/>
          <p:cNvSpPr/>
          <p:nvPr>
            <p:ph idx="2" type="pic"/>
          </p:nvPr>
        </p:nvSpPr>
        <p:spPr>
          <a:xfrm>
            <a:off x="4676850" y="1342250"/>
            <a:ext cx="4201200" cy="3510600"/>
          </a:xfrm>
          <a:prstGeom prst="roundRect">
            <a:avLst>
              <a:gd fmla="val 5775" name="adj"/>
            </a:avLst>
          </a:prstGeom>
          <a:noFill/>
          <a:ln cap="flat" cmpd="sng" w="9525">
            <a:solidFill>
              <a:schemeClr val="dk1"/>
            </a:solidFill>
            <a:prstDash val="solid"/>
            <a:round/>
            <a:headEnd len="sm" w="sm" type="none"/>
            <a:tailEnd len="sm" w="sm" type="none"/>
          </a:ln>
        </p:spPr>
      </p:sp>
      <p:sp>
        <p:nvSpPr>
          <p:cNvPr id="21" name="Google Shape;21;p4"/>
          <p:cNvSpPr/>
          <p:nvPr/>
        </p:nvSpPr>
        <p:spPr>
          <a:xfrm>
            <a:off x="274950" y="284775"/>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2" name="Google Shape;22;p4"/>
          <p:cNvSpPr/>
          <p:nvPr/>
        </p:nvSpPr>
        <p:spPr>
          <a:xfrm>
            <a:off x="2749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3" name="Google Shape;23;p4"/>
          <p:cNvSpPr txBox="1"/>
          <p:nvPr>
            <p:ph idx="1" type="body"/>
          </p:nvPr>
        </p:nvSpPr>
        <p:spPr>
          <a:xfrm>
            <a:off x="496350" y="1593900"/>
            <a:ext cx="3754200" cy="2985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24" name="Google Shape;24;p4"/>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25">
    <p:spTree>
      <p:nvGrpSpPr>
        <p:cNvPr id="226" name="Shape 226"/>
        <p:cNvGrpSpPr/>
        <p:nvPr/>
      </p:nvGrpSpPr>
      <p:grpSpPr>
        <a:xfrm>
          <a:off x="0" y="0"/>
          <a:ext cx="0" cy="0"/>
          <a:chOff x="0" y="0"/>
          <a:chExt cx="0" cy="0"/>
        </a:xfrm>
      </p:grpSpPr>
      <p:sp>
        <p:nvSpPr>
          <p:cNvPr id="227" name="Google Shape;227;p31"/>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28" name="Google Shape;228;p31"/>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29" name="Google Shape;229;p31"/>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26">
    <p:spTree>
      <p:nvGrpSpPr>
        <p:cNvPr id="230" name="Shape 230"/>
        <p:cNvGrpSpPr/>
        <p:nvPr/>
      </p:nvGrpSpPr>
      <p:grpSpPr>
        <a:xfrm>
          <a:off x="0" y="0"/>
          <a:ext cx="0" cy="0"/>
          <a:chOff x="0" y="0"/>
          <a:chExt cx="0" cy="0"/>
        </a:xfrm>
      </p:grpSpPr>
      <p:sp>
        <p:nvSpPr>
          <p:cNvPr id="231" name="Google Shape;231;p32"/>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32" name="Google Shape;232;p32"/>
          <p:cNvSpPr/>
          <p:nvPr/>
        </p:nvSpPr>
        <p:spPr>
          <a:xfrm>
            <a:off x="272650" y="134812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33" name="Google Shape;233;p32"/>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234" name="Google Shape;234;p32"/>
          <p:cNvSpPr txBox="1"/>
          <p:nvPr>
            <p:ph idx="1" type="subTitle"/>
          </p:nvPr>
        </p:nvSpPr>
        <p:spPr>
          <a:xfrm>
            <a:off x="272650" y="1375155"/>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35" name="Google Shape;235;p32"/>
          <p:cNvSpPr/>
          <p:nvPr/>
        </p:nvSpPr>
        <p:spPr>
          <a:xfrm>
            <a:off x="272650" y="196496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36" name="Google Shape;236;p32"/>
          <p:cNvSpPr txBox="1"/>
          <p:nvPr>
            <p:ph idx="2" type="subTitle"/>
          </p:nvPr>
        </p:nvSpPr>
        <p:spPr>
          <a:xfrm>
            <a:off x="272650" y="1991995"/>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37" name="Google Shape;237;p32"/>
          <p:cNvSpPr/>
          <p:nvPr/>
        </p:nvSpPr>
        <p:spPr>
          <a:xfrm>
            <a:off x="272650" y="258180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38" name="Google Shape;238;p32"/>
          <p:cNvSpPr txBox="1"/>
          <p:nvPr>
            <p:ph idx="3" type="subTitle"/>
          </p:nvPr>
        </p:nvSpPr>
        <p:spPr>
          <a:xfrm>
            <a:off x="272650" y="260883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39" name="Google Shape;239;p32"/>
          <p:cNvSpPr/>
          <p:nvPr/>
        </p:nvSpPr>
        <p:spPr>
          <a:xfrm>
            <a:off x="272650" y="319864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40" name="Google Shape;240;p32"/>
          <p:cNvSpPr txBox="1"/>
          <p:nvPr>
            <p:ph idx="4" type="subTitle"/>
          </p:nvPr>
        </p:nvSpPr>
        <p:spPr>
          <a:xfrm>
            <a:off x="272650" y="322567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41" name="Google Shape;241;p32"/>
          <p:cNvSpPr/>
          <p:nvPr/>
        </p:nvSpPr>
        <p:spPr>
          <a:xfrm>
            <a:off x="272650" y="381548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42" name="Google Shape;242;p32"/>
          <p:cNvSpPr txBox="1"/>
          <p:nvPr>
            <p:ph idx="5" type="subTitle"/>
          </p:nvPr>
        </p:nvSpPr>
        <p:spPr>
          <a:xfrm>
            <a:off x="272650" y="384251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43" name="Google Shape;243;p32"/>
          <p:cNvSpPr/>
          <p:nvPr/>
        </p:nvSpPr>
        <p:spPr>
          <a:xfrm>
            <a:off x="272650" y="443232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44" name="Google Shape;244;p32"/>
          <p:cNvSpPr txBox="1"/>
          <p:nvPr>
            <p:ph idx="6" type="subTitle"/>
          </p:nvPr>
        </p:nvSpPr>
        <p:spPr>
          <a:xfrm>
            <a:off x="272650" y="445935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27">
    <p:spTree>
      <p:nvGrpSpPr>
        <p:cNvPr id="245" name="Shape 245"/>
        <p:cNvGrpSpPr/>
        <p:nvPr/>
      </p:nvGrpSpPr>
      <p:grpSpPr>
        <a:xfrm>
          <a:off x="0" y="0"/>
          <a:ext cx="0" cy="0"/>
          <a:chOff x="0" y="0"/>
          <a:chExt cx="0" cy="0"/>
        </a:xfrm>
      </p:grpSpPr>
      <p:sp>
        <p:nvSpPr>
          <p:cNvPr id="246" name="Google Shape;246;p33"/>
          <p:cNvSpPr/>
          <p:nvPr/>
        </p:nvSpPr>
        <p:spPr>
          <a:xfrm>
            <a:off x="46726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47" name="Google Shape;247;p33"/>
          <p:cNvSpPr txBox="1"/>
          <p:nvPr>
            <p:ph idx="1" type="body"/>
          </p:nvPr>
        </p:nvSpPr>
        <p:spPr>
          <a:xfrm>
            <a:off x="48892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48" name="Google Shape;248;p33"/>
          <p:cNvSpPr/>
          <p:nvPr>
            <p:ph idx="2" type="pic"/>
          </p:nvPr>
        </p:nvSpPr>
        <p:spPr>
          <a:xfrm>
            <a:off x="274950" y="1352225"/>
            <a:ext cx="42012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249" name="Google Shape;249;p33"/>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50" name="Google Shape;250;p33"/>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28">
    <p:bg>
      <p:bgPr>
        <a:solidFill>
          <a:schemeClr val="lt2"/>
        </a:solidFill>
      </p:bgPr>
    </p:bg>
    <p:spTree>
      <p:nvGrpSpPr>
        <p:cNvPr id="251" name="Shape 251"/>
        <p:cNvGrpSpPr/>
        <p:nvPr/>
      </p:nvGrpSpPr>
      <p:grpSpPr>
        <a:xfrm>
          <a:off x="0" y="0"/>
          <a:ext cx="0" cy="0"/>
          <a:chOff x="0" y="0"/>
          <a:chExt cx="0" cy="0"/>
        </a:xfrm>
      </p:grpSpPr>
      <p:sp>
        <p:nvSpPr>
          <p:cNvPr id="252" name="Google Shape;252;p34"/>
          <p:cNvSpPr/>
          <p:nvPr/>
        </p:nvSpPr>
        <p:spPr>
          <a:xfrm>
            <a:off x="4672650" y="1945525"/>
            <a:ext cx="42012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53" name="Google Shape;253;p34"/>
          <p:cNvSpPr txBox="1"/>
          <p:nvPr>
            <p:ph idx="1" type="body"/>
          </p:nvPr>
        </p:nvSpPr>
        <p:spPr>
          <a:xfrm>
            <a:off x="4901050" y="2141437"/>
            <a:ext cx="37680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54" name="Google Shape;254;p34"/>
          <p:cNvSpPr/>
          <p:nvPr/>
        </p:nvSpPr>
        <p:spPr>
          <a:xfrm>
            <a:off x="274950" y="1945525"/>
            <a:ext cx="42012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55" name="Google Shape;255;p34"/>
          <p:cNvSpPr txBox="1"/>
          <p:nvPr>
            <p:ph idx="2" type="body"/>
          </p:nvPr>
        </p:nvSpPr>
        <p:spPr>
          <a:xfrm>
            <a:off x="503350" y="2141437"/>
            <a:ext cx="37680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56" name="Google Shape;256;p34"/>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57" name="Google Shape;257;p34"/>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58" name="Google Shape;258;p34"/>
          <p:cNvSpPr/>
          <p:nvPr/>
        </p:nvSpPr>
        <p:spPr>
          <a:xfrm>
            <a:off x="275100" y="1342725"/>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59" name="Google Shape;259;p34"/>
          <p:cNvSpPr txBox="1"/>
          <p:nvPr>
            <p:ph idx="3" type="subTitle"/>
          </p:nvPr>
        </p:nvSpPr>
        <p:spPr>
          <a:xfrm>
            <a:off x="274950" y="1373150"/>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60" name="Google Shape;260;p34"/>
          <p:cNvSpPr/>
          <p:nvPr/>
        </p:nvSpPr>
        <p:spPr>
          <a:xfrm>
            <a:off x="4672725" y="1342725"/>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61" name="Google Shape;261;p34"/>
          <p:cNvSpPr txBox="1"/>
          <p:nvPr>
            <p:ph idx="4" type="subTitle"/>
          </p:nvPr>
        </p:nvSpPr>
        <p:spPr>
          <a:xfrm>
            <a:off x="4672575" y="1373150"/>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9">
    <p:bg>
      <p:bgPr>
        <a:solidFill>
          <a:schemeClr val="lt2"/>
        </a:solidFill>
      </p:bgPr>
    </p:bg>
    <p:spTree>
      <p:nvGrpSpPr>
        <p:cNvPr id="262" name="Shape 262"/>
        <p:cNvGrpSpPr/>
        <p:nvPr/>
      </p:nvGrpSpPr>
      <p:grpSpPr>
        <a:xfrm>
          <a:off x="0" y="0"/>
          <a:ext cx="0" cy="0"/>
          <a:chOff x="0" y="0"/>
          <a:chExt cx="0" cy="0"/>
        </a:xfrm>
      </p:grpSpPr>
      <p:sp>
        <p:nvSpPr>
          <p:cNvPr id="263" name="Google Shape;263;p35"/>
          <p:cNvSpPr/>
          <p:nvPr/>
        </p:nvSpPr>
        <p:spPr>
          <a:xfrm>
            <a:off x="27495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64" name="Google Shape;264;p35"/>
          <p:cNvSpPr txBox="1"/>
          <p:nvPr>
            <p:ph idx="1" type="body"/>
          </p:nvPr>
        </p:nvSpPr>
        <p:spPr>
          <a:xfrm>
            <a:off x="39209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65" name="Google Shape;265;p35"/>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66" name="Google Shape;266;p35"/>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67" name="Google Shape;267;p35"/>
          <p:cNvSpPr/>
          <p:nvPr/>
        </p:nvSpPr>
        <p:spPr>
          <a:xfrm>
            <a:off x="27504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68" name="Google Shape;268;p35"/>
          <p:cNvSpPr txBox="1"/>
          <p:nvPr>
            <p:ph idx="2" type="subTitle"/>
          </p:nvPr>
        </p:nvSpPr>
        <p:spPr>
          <a:xfrm>
            <a:off x="27495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69" name="Google Shape;269;p35"/>
          <p:cNvSpPr/>
          <p:nvPr/>
        </p:nvSpPr>
        <p:spPr>
          <a:xfrm>
            <a:off x="321100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70" name="Google Shape;270;p35"/>
          <p:cNvSpPr txBox="1"/>
          <p:nvPr>
            <p:ph idx="3" type="body"/>
          </p:nvPr>
        </p:nvSpPr>
        <p:spPr>
          <a:xfrm>
            <a:off x="332814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71" name="Google Shape;271;p35"/>
          <p:cNvSpPr/>
          <p:nvPr/>
        </p:nvSpPr>
        <p:spPr>
          <a:xfrm>
            <a:off x="321109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72" name="Google Shape;272;p35"/>
          <p:cNvSpPr txBox="1"/>
          <p:nvPr>
            <p:ph idx="4" type="subTitle"/>
          </p:nvPr>
        </p:nvSpPr>
        <p:spPr>
          <a:xfrm>
            <a:off x="321100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73" name="Google Shape;273;p35"/>
          <p:cNvSpPr/>
          <p:nvPr/>
        </p:nvSpPr>
        <p:spPr>
          <a:xfrm>
            <a:off x="614715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74" name="Google Shape;274;p35"/>
          <p:cNvSpPr txBox="1"/>
          <p:nvPr>
            <p:ph idx="5" type="body"/>
          </p:nvPr>
        </p:nvSpPr>
        <p:spPr>
          <a:xfrm>
            <a:off x="626429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75" name="Google Shape;275;p35"/>
          <p:cNvSpPr/>
          <p:nvPr/>
        </p:nvSpPr>
        <p:spPr>
          <a:xfrm>
            <a:off x="614724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76" name="Google Shape;276;p35"/>
          <p:cNvSpPr txBox="1"/>
          <p:nvPr>
            <p:ph idx="6" type="subTitle"/>
          </p:nvPr>
        </p:nvSpPr>
        <p:spPr>
          <a:xfrm>
            <a:off x="614715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0">
    <p:bg>
      <p:bgPr>
        <a:solidFill>
          <a:schemeClr val="lt2"/>
        </a:solidFill>
      </p:bgPr>
    </p:bg>
    <p:spTree>
      <p:nvGrpSpPr>
        <p:cNvPr id="277" name="Shape 277"/>
        <p:cNvGrpSpPr/>
        <p:nvPr/>
      </p:nvGrpSpPr>
      <p:grpSpPr>
        <a:xfrm>
          <a:off x="0" y="0"/>
          <a:ext cx="0" cy="0"/>
          <a:chOff x="0" y="0"/>
          <a:chExt cx="0" cy="0"/>
        </a:xfrm>
      </p:grpSpPr>
      <p:sp>
        <p:nvSpPr>
          <p:cNvPr id="278" name="Google Shape;278;p36"/>
          <p:cNvSpPr/>
          <p:nvPr/>
        </p:nvSpPr>
        <p:spPr>
          <a:xfrm>
            <a:off x="274950"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79" name="Google Shape;279;p36"/>
          <p:cNvSpPr txBox="1"/>
          <p:nvPr>
            <p:ph idx="1" type="body"/>
          </p:nvPr>
        </p:nvSpPr>
        <p:spPr>
          <a:xfrm>
            <a:off x="363575"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80" name="Google Shape;280;p36"/>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81" name="Google Shape;281;p3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82" name="Google Shape;282;p36"/>
          <p:cNvSpPr/>
          <p:nvPr/>
        </p:nvSpPr>
        <p:spPr>
          <a:xfrm>
            <a:off x="275024"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83" name="Google Shape;283;p36"/>
          <p:cNvSpPr txBox="1"/>
          <p:nvPr>
            <p:ph idx="2" type="subTitle"/>
          </p:nvPr>
        </p:nvSpPr>
        <p:spPr>
          <a:xfrm>
            <a:off x="274950"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84" name="Google Shape;284;p36"/>
          <p:cNvSpPr/>
          <p:nvPr/>
        </p:nvSpPr>
        <p:spPr>
          <a:xfrm>
            <a:off x="2454747"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85" name="Google Shape;285;p36"/>
          <p:cNvSpPr txBox="1"/>
          <p:nvPr>
            <p:ph idx="3" type="body"/>
          </p:nvPr>
        </p:nvSpPr>
        <p:spPr>
          <a:xfrm>
            <a:off x="2543370"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86" name="Google Shape;286;p36"/>
          <p:cNvSpPr/>
          <p:nvPr/>
        </p:nvSpPr>
        <p:spPr>
          <a:xfrm>
            <a:off x="2454820"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87" name="Google Shape;287;p36"/>
          <p:cNvSpPr txBox="1"/>
          <p:nvPr>
            <p:ph idx="4" type="subTitle"/>
          </p:nvPr>
        </p:nvSpPr>
        <p:spPr>
          <a:xfrm>
            <a:off x="2454747"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88" name="Google Shape;288;p36"/>
          <p:cNvSpPr/>
          <p:nvPr/>
        </p:nvSpPr>
        <p:spPr>
          <a:xfrm>
            <a:off x="4634609"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89" name="Google Shape;289;p36"/>
          <p:cNvSpPr txBox="1"/>
          <p:nvPr>
            <p:ph idx="5" type="body"/>
          </p:nvPr>
        </p:nvSpPr>
        <p:spPr>
          <a:xfrm>
            <a:off x="4723231"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90" name="Google Shape;290;p36"/>
          <p:cNvSpPr/>
          <p:nvPr/>
        </p:nvSpPr>
        <p:spPr>
          <a:xfrm>
            <a:off x="4634683"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91" name="Google Shape;291;p36"/>
          <p:cNvSpPr txBox="1"/>
          <p:nvPr>
            <p:ph idx="6" type="subTitle"/>
          </p:nvPr>
        </p:nvSpPr>
        <p:spPr>
          <a:xfrm>
            <a:off x="4634609"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292" name="Google Shape;292;p36"/>
          <p:cNvSpPr/>
          <p:nvPr/>
        </p:nvSpPr>
        <p:spPr>
          <a:xfrm>
            <a:off x="6814406"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93" name="Google Shape;293;p36"/>
          <p:cNvSpPr txBox="1"/>
          <p:nvPr>
            <p:ph idx="7" type="body"/>
          </p:nvPr>
        </p:nvSpPr>
        <p:spPr>
          <a:xfrm>
            <a:off x="6903026"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94" name="Google Shape;294;p36"/>
          <p:cNvSpPr/>
          <p:nvPr/>
        </p:nvSpPr>
        <p:spPr>
          <a:xfrm>
            <a:off x="6814480"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95" name="Google Shape;295;p36"/>
          <p:cNvSpPr txBox="1"/>
          <p:nvPr>
            <p:ph idx="8" type="subTitle"/>
          </p:nvPr>
        </p:nvSpPr>
        <p:spPr>
          <a:xfrm>
            <a:off x="6814406"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Image">
  <p:cSld name="CUSTOM_31">
    <p:spTree>
      <p:nvGrpSpPr>
        <p:cNvPr id="296" name="Shape 296"/>
        <p:cNvGrpSpPr/>
        <p:nvPr/>
      </p:nvGrpSpPr>
      <p:grpSpPr>
        <a:xfrm>
          <a:off x="0" y="0"/>
          <a:ext cx="0" cy="0"/>
          <a:chOff x="0" y="0"/>
          <a:chExt cx="0" cy="0"/>
        </a:xfrm>
      </p:grpSpPr>
      <p:sp>
        <p:nvSpPr>
          <p:cNvPr id="297" name="Google Shape;297;p37"/>
          <p:cNvSpPr/>
          <p:nvPr>
            <p:ph idx="2" type="pic"/>
          </p:nvPr>
        </p:nvSpPr>
        <p:spPr>
          <a:xfrm>
            <a:off x="274950" y="1352225"/>
            <a:ext cx="85989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298" name="Google Shape;298;p37"/>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99" name="Google Shape;299;p37"/>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32">
    <p:bg>
      <p:bgPr>
        <a:solidFill>
          <a:schemeClr val="dk2"/>
        </a:solidFill>
      </p:bgPr>
    </p:bg>
    <p:spTree>
      <p:nvGrpSpPr>
        <p:cNvPr id="300" name="Shape 300"/>
        <p:cNvGrpSpPr/>
        <p:nvPr/>
      </p:nvGrpSpPr>
      <p:grpSpPr>
        <a:xfrm>
          <a:off x="0" y="0"/>
          <a:ext cx="0" cy="0"/>
          <a:chOff x="0" y="0"/>
          <a:chExt cx="0" cy="0"/>
        </a:xfrm>
      </p:grpSpPr>
      <p:sp>
        <p:nvSpPr>
          <p:cNvPr id="301" name="Google Shape;301;p38"/>
          <p:cNvSpPr/>
          <p:nvPr/>
        </p:nvSpPr>
        <p:spPr>
          <a:xfrm>
            <a:off x="4672650" y="3723950"/>
            <a:ext cx="42012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02" name="Google Shape;302;p38"/>
          <p:cNvSpPr/>
          <p:nvPr/>
        </p:nvSpPr>
        <p:spPr>
          <a:xfrm>
            <a:off x="274950" y="3723950"/>
            <a:ext cx="42012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03" name="Google Shape;303;p38"/>
          <p:cNvSpPr txBox="1"/>
          <p:nvPr>
            <p:ph idx="1" type="body"/>
          </p:nvPr>
        </p:nvSpPr>
        <p:spPr>
          <a:xfrm>
            <a:off x="392400" y="3829313"/>
            <a:ext cx="39876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04" name="Google Shape;304;p38"/>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05" name="Google Shape;305;p3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06" name="Google Shape;306;p38"/>
          <p:cNvSpPr/>
          <p:nvPr/>
        </p:nvSpPr>
        <p:spPr>
          <a:xfrm>
            <a:off x="275100" y="1279100"/>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07" name="Google Shape;307;p38"/>
          <p:cNvSpPr txBox="1"/>
          <p:nvPr>
            <p:ph idx="2" type="subTitle"/>
          </p:nvPr>
        </p:nvSpPr>
        <p:spPr>
          <a:xfrm>
            <a:off x="274950" y="1309525"/>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08" name="Google Shape;308;p38"/>
          <p:cNvSpPr/>
          <p:nvPr/>
        </p:nvSpPr>
        <p:spPr>
          <a:xfrm>
            <a:off x="4672725" y="1279100"/>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09" name="Google Shape;309;p38"/>
          <p:cNvSpPr txBox="1"/>
          <p:nvPr>
            <p:ph idx="3" type="subTitle"/>
          </p:nvPr>
        </p:nvSpPr>
        <p:spPr>
          <a:xfrm>
            <a:off x="4672575" y="1309525"/>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10" name="Google Shape;310;p38"/>
          <p:cNvSpPr/>
          <p:nvPr>
            <p:ph idx="4" type="pic"/>
          </p:nvPr>
        </p:nvSpPr>
        <p:spPr>
          <a:xfrm>
            <a:off x="274950" y="1822175"/>
            <a:ext cx="42012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11" name="Google Shape;311;p38"/>
          <p:cNvSpPr txBox="1"/>
          <p:nvPr>
            <p:ph idx="5" type="body"/>
          </p:nvPr>
        </p:nvSpPr>
        <p:spPr>
          <a:xfrm>
            <a:off x="4779375" y="3829313"/>
            <a:ext cx="39876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12" name="Google Shape;312;p38"/>
          <p:cNvSpPr/>
          <p:nvPr>
            <p:ph idx="6" type="pic"/>
          </p:nvPr>
        </p:nvSpPr>
        <p:spPr>
          <a:xfrm>
            <a:off x="4672575" y="1822175"/>
            <a:ext cx="4201200" cy="17859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33">
    <p:bg>
      <p:bgPr>
        <a:solidFill>
          <a:schemeClr val="dk2"/>
        </a:solidFill>
      </p:bgPr>
    </p:bg>
    <p:spTree>
      <p:nvGrpSpPr>
        <p:cNvPr id="313" name="Shape 313"/>
        <p:cNvGrpSpPr/>
        <p:nvPr/>
      </p:nvGrpSpPr>
      <p:grpSpPr>
        <a:xfrm>
          <a:off x="0" y="0"/>
          <a:ext cx="0" cy="0"/>
          <a:chOff x="0" y="0"/>
          <a:chExt cx="0" cy="0"/>
        </a:xfrm>
      </p:grpSpPr>
      <p:sp>
        <p:nvSpPr>
          <p:cNvPr id="314" name="Google Shape;314;p39"/>
          <p:cNvSpPr/>
          <p:nvPr/>
        </p:nvSpPr>
        <p:spPr>
          <a:xfrm>
            <a:off x="3185399"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15" name="Google Shape;315;p39"/>
          <p:cNvSpPr/>
          <p:nvPr/>
        </p:nvSpPr>
        <p:spPr>
          <a:xfrm>
            <a:off x="274950"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16" name="Google Shape;316;p39"/>
          <p:cNvSpPr txBox="1"/>
          <p:nvPr>
            <p:ph idx="1" type="body"/>
          </p:nvPr>
        </p:nvSpPr>
        <p:spPr>
          <a:xfrm>
            <a:off x="352680"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17" name="Google Shape;317;p39"/>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18" name="Google Shape;318;p39"/>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19" name="Google Shape;319;p39"/>
          <p:cNvSpPr/>
          <p:nvPr/>
        </p:nvSpPr>
        <p:spPr>
          <a:xfrm>
            <a:off x="27504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20" name="Google Shape;320;p39"/>
          <p:cNvSpPr txBox="1"/>
          <p:nvPr>
            <p:ph idx="2" type="subTitle"/>
          </p:nvPr>
        </p:nvSpPr>
        <p:spPr>
          <a:xfrm>
            <a:off x="27495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21" name="Google Shape;321;p39"/>
          <p:cNvSpPr/>
          <p:nvPr/>
        </p:nvSpPr>
        <p:spPr>
          <a:xfrm>
            <a:off x="318544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22" name="Google Shape;322;p39"/>
          <p:cNvSpPr txBox="1"/>
          <p:nvPr>
            <p:ph idx="3" type="subTitle"/>
          </p:nvPr>
        </p:nvSpPr>
        <p:spPr>
          <a:xfrm>
            <a:off x="318535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23" name="Google Shape;323;p39"/>
          <p:cNvSpPr/>
          <p:nvPr>
            <p:ph idx="4" type="pic"/>
          </p:nvPr>
        </p:nvSpPr>
        <p:spPr>
          <a:xfrm>
            <a:off x="27495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24" name="Google Shape;324;p39"/>
          <p:cNvSpPr txBox="1"/>
          <p:nvPr>
            <p:ph idx="5" type="body"/>
          </p:nvPr>
        </p:nvSpPr>
        <p:spPr>
          <a:xfrm>
            <a:off x="3256031"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25" name="Google Shape;325;p39"/>
          <p:cNvSpPr/>
          <p:nvPr>
            <p:ph idx="6" type="pic"/>
          </p:nvPr>
        </p:nvSpPr>
        <p:spPr>
          <a:xfrm>
            <a:off x="318535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26" name="Google Shape;326;p39"/>
          <p:cNvSpPr/>
          <p:nvPr/>
        </p:nvSpPr>
        <p:spPr>
          <a:xfrm>
            <a:off x="6095809"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27" name="Google Shape;327;p39"/>
          <p:cNvSpPr/>
          <p:nvPr/>
        </p:nvSpPr>
        <p:spPr>
          <a:xfrm>
            <a:off x="609585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28" name="Google Shape;328;p39"/>
          <p:cNvSpPr txBox="1"/>
          <p:nvPr>
            <p:ph idx="7" type="subTitle"/>
          </p:nvPr>
        </p:nvSpPr>
        <p:spPr>
          <a:xfrm>
            <a:off x="609576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29" name="Google Shape;329;p39"/>
          <p:cNvSpPr txBox="1"/>
          <p:nvPr>
            <p:ph idx="8" type="body"/>
          </p:nvPr>
        </p:nvSpPr>
        <p:spPr>
          <a:xfrm>
            <a:off x="6166441"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30" name="Google Shape;330;p39"/>
          <p:cNvSpPr/>
          <p:nvPr>
            <p:ph idx="9" type="pic"/>
          </p:nvPr>
        </p:nvSpPr>
        <p:spPr>
          <a:xfrm>
            <a:off x="609576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34">
    <p:spTree>
      <p:nvGrpSpPr>
        <p:cNvPr id="331" name="Shape 331"/>
        <p:cNvGrpSpPr/>
        <p:nvPr/>
      </p:nvGrpSpPr>
      <p:grpSpPr>
        <a:xfrm>
          <a:off x="0" y="0"/>
          <a:ext cx="0" cy="0"/>
          <a:chOff x="0" y="0"/>
          <a:chExt cx="0" cy="0"/>
        </a:xfrm>
      </p:grpSpPr>
      <p:sp>
        <p:nvSpPr>
          <p:cNvPr id="332" name="Google Shape;332;p40"/>
          <p:cNvSpPr/>
          <p:nvPr>
            <p:ph idx="2" type="pic"/>
          </p:nvPr>
        </p:nvSpPr>
        <p:spPr>
          <a:xfrm>
            <a:off x="274950" y="273750"/>
            <a:ext cx="8598900" cy="45960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s and Assigned Sections">
  <p:cSld name="CUSTOM_2">
    <p:bg>
      <p:bgPr>
        <a:solidFill>
          <a:schemeClr val="lt2"/>
        </a:solidFill>
      </p:bgPr>
    </p:bg>
    <p:spTree>
      <p:nvGrpSpPr>
        <p:cNvPr id="25" name="Shape 25"/>
        <p:cNvGrpSpPr/>
        <p:nvPr/>
      </p:nvGrpSpPr>
      <p:grpSpPr>
        <a:xfrm>
          <a:off x="0" y="0"/>
          <a:ext cx="0" cy="0"/>
          <a:chOff x="0" y="0"/>
          <a:chExt cx="0" cy="0"/>
        </a:xfrm>
      </p:grpSpPr>
      <p:sp>
        <p:nvSpPr>
          <p:cNvPr id="26" name="Google Shape;26;p5"/>
          <p:cNvSpPr/>
          <p:nvPr>
            <p:ph idx="2" type="pic"/>
          </p:nvPr>
        </p:nvSpPr>
        <p:spPr>
          <a:xfrm>
            <a:off x="383625" y="1328875"/>
            <a:ext cx="1789200" cy="2277900"/>
          </a:xfrm>
          <a:prstGeom prst="ellipse">
            <a:avLst/>
          </a:prstGeom>
          <a:noFill/>
          <a:ln cap="flat" cmpd="sng" w="9525">
            <a:solidFill>
              <a:srgbClr val="000000"/>
            </a:solidFill>
            <a:prstDash val="solid"/>
            <a:round/>
            <a:headEnd len="sm" w="sm" type="none"/>
            <a:tailEnd len="sm" w="sm" type="none"/>
          </a:ln>
        </p:spPr>
      </p:sp>
      <p:sp>
        <p:nvSpPr>
          <p:cNvPr id="27" name="Google Shape;27;p5"/>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8" name="Google Shape;28;p5"/>
          <p:cNvSpPr/>
          <p:nvPr/>
        </p:nvSpPr>
        <p:spPr>
          <a:xfrm>
            <a:off x="275100"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9" name="Google Shape;29;p5"/>
          <p:cNvSpPr/>
          <p:nvPr/>
        </p:nvSpPr>
        <p:spPr>
          <a:xfrm>
            <a:off x="275100"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100">
              <a:latin typeface="DM Sans"/>
              <a:ea typeface="DM Sans"/>
              <a:cs typeface="DM Sans"/>
              <a:sym typeface="DM Sans"/>
            </a:endParaRPr>
          </a:p>
        </p:txBody>
      </p:sp>
      <p:sp>
        <p:nvSpPr>
          <p:cNvPr id="30" name="Google Shape;30;p5"/>
          <p:cNvSpPr/>
          <p:nvPr/>
        </p:nvSpPr>
        <p:spPr>
          <a:xfrm>
            <a:off x="2477850"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31" name="Google Shape;31;p5"/>
          <p:cNvSpPr/>
          <p:nvPr/>
        </p:nvSpPr>
        <p:spPr>
          <a:xfrm>
            <a:off x="4672725"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32" name="Google Shape;32;p5"/>
          <p:cNvSpPr/>
          <p:nvPr/>
        </p:nvSpPr>
        <p:spPr>
          <a:xfrm>
            <a:off x="6875475"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33" name="Google Shape;33;p5"/>
          <p:cNvSpPr/>
          <p:nvPr/>
        </p:nvSpPr>
        <p:spPr>
          <a:xfrm>
            <a:off x="2477850"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4" name="Google Shape;34;p5"/>
          <p:cNvSpPr/>
          <p:nvPr/>
        </p:nvSpPr>
        <p:spPr>
          <a:xfrm>
            <a:off x="4676663"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5" name="Google Shape;35;p5"/>
          <p:cNvSpPr/>
          <p:nvPr/>
        </p:nvSpPr>
        <p:spPr>
          <a:xfrm>
            <a:off x="6875475"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6" name="Google Shape;36;p5"/>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37" name="Google Shape;37;p5"/>
          <p:cNvSpPr txBox="1"/>
          <p:nvPr>
            <p:ph idx="1" type="subTitle"/>
          </p:nvPr>
        </p:nvSpPr>
        <p:spPr>
          <a:xfrm>
            <a:off x="274950"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8" name="Google Shape;38;p5"/>
          <p:cNvSpPr txBox="1"/>
          <p:nvPr>
            <p:ph idx="3" type="subTitle"/>
          </p:nvPr>
        </p:nvSpPr>
        <p:spPr>
          <a:xfrm>
            <a:off x="2475813"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9" name="Google Shape;39;p5"/>
          <p:cNvSpPr txBox="1"/>
          <p:nvPr>
            <p:ph idx="4" type="subTitle"/>
          </p:nvPr>
        </p:nvSpPr>
        <p:spPr>
          <a:xfrm>
            <a:off x="4675638"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40" name="Google Shape;40;p5"/>
          <p:cNvSpPr txBox="1"/>
          <p:nvPr>
            <p:ph idx="5" type="subTitle"/>
          </p:nvPr>
        </p:nvSpPr>
        <p:spPr>
          <a:xfrm>
            <a:off x="6875488"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41" name="Google Shape;41;p5"/>
          <p:cNvSpPr txBox="1"/>
          <p:nvPr>
            <p:ph idx="6" type="subTitle"/>
          </p:nvPr>
        </p:nvSpPr>
        <p:spPr>
          <a:xfrm>
            <a:off x="274950"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42" name="Google Shape;42;p5"/>
          <p:cNvSpPr txBox="1"/>
          <p:nvPr>
            <p:ph idx="7" type="subTitle"/>
          </p:nvPr>
        </p:nvSpPr>
        <p:spPr>
          <a:xfrm>
            <a:off x="2477850"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43" name="Google Shape;43;p5"/>
          <p:cNvSpPr txBox="1"/>
          <p:nvPr>
            <p:ph idx="8" type="subTitle"/>
          </p:nvPr>
        </p:nvSpPr>
        <p:spPr>
          <a:xfrm>
            <a:off x="4676663"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44" name="Google Shape;44;p5"/>
          <p:cNvSpPr txBox="1"/>
          <p:nvPr>
            <p:ph idx="9" type="subTitle"/>
          </p:nvPr>
        </p:nvSpPr>
        <p:spPr>
          <a:xfrm>
            <a:off x="6867588"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45" name="Google Shape;45;p5"/>
          <p:cNvSpPr/>
          <p:nvPr>
            <p:ph idx="13" type="pic"/>
          </p:nvPr>
        </p:nvSpPr>
        <p:spPr>
          <a:xfrm>
            <a:off x="2579800" y="1328875"/>
            <a:ext cx="1789200" cy="2277900"/>
          </a:xfrm>
          <a:prstGeom prst="ellipse">
            <a:avLst/>
          </a:prstGeom>
          <a:noFill/>
          <a:ln cap="flat" cmpd="sng" w="9525">
            <a:solidFill>
              <a:srgbClr val="000000"/>
            </a:solidFill>
            <a:prstDash val="solid"/>
            <a:round/>
            <a:headEnd len="sm" w="sm" type="none"/>
            <a:tailEnd len="sm" w="sm" type="none"/>
          </a:ln>
        </p:spPr>
      </p:sp>
      <p:sp>
        <p:nvSpPr>
          <p:cNvPr id="46" name="Google Shape;46;p5"/>
          <p:cNvSpPr/>
          <p:nvPr>
            <p:ph idx="14" type="pic"/>
          </p:nvPr>
        </p:nvSpPr>
        <p:spPr>
          <a:xfrm>
            <a:off x="4775975" y="1328875"/>
            <a:ext cx="1789200" cy="2277900"/>
          </a:xfrm>
          <a:prstGeom prst="ellipse">
            <a:avLst/>
          </a:prstGeom>
          <a:noFill/>
          <a:ln cap="flat" cmpd="sng" w="9525">
            <a:solidFill>
              <a:srgbClr val="000000"/>
            </a:solidFill>
            <a:prstDash val="solid"/>
            <a:round/>
            <a:headEnd len="sm" w="sm" type="none"/>
            <a:tailEnd len="sm" w="sm" type="none"/>
          </a:ln>
        </p:spPr>
      </p:sp>
      <p:sp>
        <p:nvSpPr>
          <p:cNvPr id="47" name="Google Shape;47;p5"/>
          <p:cNvSpPr/>
          <p:nvPr>
            <p:ph idx="15" type="pic"/>
          </p:nvPr>
        </p:nvSpPr>
        <p:spPr>
          <a:xfrm>
            <a:off x="6972150" y="1328875"/>
            <a:ext cx="1789200" cy="2277900"/>
          </a:xfrm>
          <a:prstGeom prst="ellipse">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35">
    <p:spTree>
      <p:nvGrpSpPr>
        <p:cNvPr id="333" name="Shape 333"/>
        <p:cNvGrpSpPr/>
        <p:nvPr/>
      </p:nvGrpSpPr>
      <p:grpSpPr>
        <a:xfrm>
          <a:off x="0" y="0"/>
          <a:ext cx="0" cy="0"/>
          <a:chOff x="0" y="0"/>
          <a:chExt cx="0" cy="0"/>
        </a:xfrm>
      </p:grpSpPr>
      <p:sp>
        <p:nvSpPr>
          <p:cNvPr id="334" name="Google Shape;334;p41"/>
          <p:cNvSpPr/>
          <p:nvPr>
            <p:ph idx="2" type="pic"/>
          </p:nvPr>
        </p:nvSpPr>
        <p:spPr>
          <a:xfrm>
            <a:off x="7186900" y="1350138"/>
            <a:ext cx="1685700" cy="3510600"/>
          </a:xfrm>
          <a:prstGeom prst="roundRect">
            <a:avLst>
              <a:gd fmla="val 9180" name="adj"/>
            </a:avLst>
          </a:prstGeom>
          <a:noFill/>
          <a:ln cap="flat" cmpd="sng" w="9525">
            <a:solidFill>
              <a:srgbClr val="000000"/>
            </a:solidFill>
            <a:prstDash val="solid"/>
            <a:round/>
            <a:headEnd len="sm" w="sm" type="none"/>
            <a:tailEnd len="sm" w="sm" type="none"/>
          </a:ln>
        </p:spPr>
      </p:sp>
      <p:sp>
        <p:nvSpPr>
          <p:cNvPr id="335" name="Google Shape;335;p41"/>
          <p:cNvSpPr/>
          <p:nvPr/>
        </p:nvSpPr>
        <p:spPr>
          <a:xfrm>
            <a:off x="273650" y="282688"/>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36" name="Google Shape;336;p41"/>
          <p:cNvSpPr txBox="1"/>
          <p:nvPr>
            <p:ph type="title"/>
          </p:nvPr>
        </p:nvSpPr>
        <p:spPr>
          <a:xfrm>
            <a:off x="271350" y="325027"/>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37" name="Google Shape;337;p41"/>
          <p:cNvSpPr/>
          <p:nvPr>
            <p:ph idx="3" type="pic"/>
          </p:nvPr>
        </p:nvSpPr>
        <p:spPr>
          <a:xfrm>
            <a:off x="273650"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38" name="Google Shape;338;p41"/>
          <p:cNvSpPr/>
          <p:nvPr>
            <p:ph idx="4" type="pic"/>
          </p:nvPr>
        </p:nvSpPr>
        <p:spPr>
          <a:xfrm>
            <a:off x="1998688"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39" name="Google Shape;339;p41"/>
          <p:cNvSpPr/>
          <p:nvPr>
            <p:ph idx="5" type="pic"/>
          </p:nvPr>
        </p:nvSpPr>
        <p:spPr>
          <a:xfrm>
            <a:off x="3723713"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40" name="Google Shape;340;p41"/>
          <p:cNvSpPr/>
          <p:nvPr>
            <p:ph idx="6" type="pic"/>
          </p:nvPr>
        </p:nvSpPr>
        <p:spPr>
          <a:xfrm>
            <a:off x="5455300"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41" name="Google Shape;341;p41"/>
          <p:cNvSpPr/>
          <p:nvPr>
            <p:ph idx="7" type="pic"/>
          </p:nvPr>
        </p:nvSpPr>
        <p:spPr>
          <a:xfrm>
            <a:off x="273650"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42" name="Google Shape;342;p41"/>
          <p:cNvSpPr/>
          <p:nvPr>
            <p:ph idx="8" type="pic"/>
          </p:nvPr>
        </p:nvSpPr>
        <p:spPr>
          <a:xfrm>
            <a:off x="1998688"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43" name="Google Shape;343;p41"/>
          <p:cNvSpPr/>
          <p:nvPr>
            <p:ph idx="9" type="pic"/>
          </p:nvPr>
        </p:nvSpPr>
        <p:spPr>
          <a:xfrm>
            <a:off x="3723713"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44" name="Google Shape;344;p41"/>
          <p:cNvSpPr/>
          <p:nvPr>
            <p:ph idx="13" type="pic"/>
          </p:nvPr>
        </p:nvSpPr>
        <p:spPr>
          <a:xfrm>
            <a:off x="5455300"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36">
    <p:spTree>
      <p:nvGrpSpPr>
        <p:cNvPr id="345" name="Shape 345"/>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346" name="Shape 346"/>
        <p:cNvGrpSpPr/>
        <p:nvPr/>
      </p:nvGrpSpPr>
      <p:grpSpPr>
        <a:xfrm>
          <a:off x="0" y="0"/>
          <a:ext cx="0" cy="0"/>
          <a:chOff x="0" y="0"/>
          <a:chExt cx="0" cy="0"/>
        </a:xfrm>
      </p:grpSpPr>
      <p:sp>
        <p:nvSpPr>
          <p:cNvPr id="347" name="Google Shape;347;p4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48" name="Google Shape;348;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349" name="Google Shape;349;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350" name="Shape 350"/>
        <p:cNvGrpSpPr/>
        <p:nvPr/>
      </p:nvGrpSpPr>
      <p:grpSpPr>
        <a:xfrm>
          <a:off x="0" y="0"/>
          <a:ext cx="0" cy="0"/>
          <a:chOff x="0" y="0"/>
          <a:chExt cx="0" cy="0"/>
        </a:xfrm>
      </p:grpSpPr>
      <p:sp>
        <p:nvSpPr>
          <p:cNvPr id="351" name="Google Shape;351;p4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52" name="Google Shape;35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53" name="Shape 353"/>
        <p:cNvGrpSpPr/>
        <p:nvPr/>
      </p:nvGrpSpPr>
      <p:grpSpPr>
        <a:xfrm>
          <a:off x="0" y="0"/>
          <a:ext cx="0" cy="0"/>
          <a:chOff x="0" y="0"/>
          <a:chExt cx="0" cy="0"/>
        </a:xfrm>
      </p:grpSpPr>
      <p:sp>
        <p:nvSpPr>
          <p:cNvPr id="354" name="Google Shape;354;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5" name="Google Shape;35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56" name="Google Shape;356;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357" name="Shape 357"/>
        <p:cNvGrpSpPr/>
        <p:nvPr/>
      </p:nvGrpSpPr>
      <p:grpSpPr>
        <a:xfrm>
          <a:off x="0" y="0"/>
          <a:ext cx="0" cy="0"/>
          <a:chOff x="0" y="0"/>
          <a:chExt cx="0" cy="0"/>
        </a:xfrm>
      </p:grpSpPr>
      <p:sp>
        <p:nvSpPr>
          <p:cNvPr id="358" name="Google Shape;358;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9" name="Google Shape;359;p4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0" name="Google Shape;360;p4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1" name="Google Shape;36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62" name="Shape 362"/>
        <p:cNvGrpSpPr/>
        <p:nvPr/>
      </p:nvGrpSpPr>
      <p:grpSpPr>
        <a:xfrm>
          <a:off x="0" y="0"/>
          <a:ext cx="0" cy="0"/>
          <a:chOff x="0" y="0"/>
          <a:chExt cx="0" cy="0"/>
        </a:xfrm>
      </p:grpSpPr>
      <p:sp>
        <p:nvSpPr>
          <p:cNvPr id="363" name="Google Shape;363;p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4" name="Google Shape;364;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65" name="Shape 365"/>
        <p:cNvGrpSpPr/>
        <p:nvPr/>
      </p:nvGrpSpPr>
      <p:grpSpPr>
        <a:xfrm>
          <a:off x="0" y="0"/>
          <a:ext cx="0" cy="0"/>
          <a:chOff x="0" y="0"/>
          <a:chExt cx="0" cy="0"/>
        </a:xfrm>
      </p:grpSpPr>
      <p:sp>
        <p:nvSpPr>
          <p:cNvPr id="366" name="Google Shape;366;p4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7" name="Google Shape;367;p4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8" name="Google Shape;368;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69" name="Shape 369"/>
        <p:cNvGrpSpPr/>
        <p:nvPr/>
      </p:nvGrpSpPr>
      <p:grpSpPr>
        <a:xfrm>
          <a:off x="0" y="0"/>
          <a:ext cx="0" cy="0"/>
          <a:chOff x="0" y="0"/>
          <a:chExt cx="0" cy="0"/>
        </a:xfrm>
      </p:grpSpPr>
      <p:sp>
        <p:nvSpPr>
          <p:cNvPr id="370" name="Google Shape;370;p4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1" name="Google Shape;371;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72" name="Shape 372"/>
        <p:cNvGrpSpPr/>
        <p:nvPr/>
      </p:nvGrpSpPr>
      <p:grpSpPr>
        <a:xfrm>
          <a:off x="0" y="0"/>
          <a:ext cx="0" cy="0"/>
          <a:chOff x="0" y="0"/>
          <a:chExt cx="0" cy="0"/>
        </a:xfrm>
      </p:grpSpPr>
      <p:sp>
        <p:nvSpPr>
          <p:cNvPr id="373" name="Google Shape;373;p5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5" name="Google Shape;375;p5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76" name="Google Shape;376;p5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77" name="Google Shape;377;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48" name="Shape 48"/>
        <p:cNvGrpSpPr/>
        <p:nvPr/>
      </p:nvGrpSpPr>
      <p:grpSpPr>
        <a:xfrm>
          <a:off x="0" y="0"/>
          <a:ext cx="0" cy="0"/>
          <a:chOff x="0" y="0"/>
          <a:chExt cx="0" cy="0"/>
        </a:xfrm>
      </p:grpSpPr>
      <p:sp>
        <p:nvSpPr>
          <p:cNvPr id="49" name="Google Shape;49;p6"/>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50" name="Google Shape;50;p6"/>
          <p:cNvSpPr/>
          <p:nvPr/>
        </p:nvSpPr>
        <p:spPr>
          <a:xfrm>
            <a:off x="1655875" y="13481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51" name="Google Shape;51;p6"/>
          <p:cNvSpPr/>
          <p:nvPr/>
        </p:nvSpPr>
        <p:spPr>
          <a:xfrm>
            <a:off x="1655875" y="2100369"/>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52" name="Google Shape;52;p6"/>
          <p:cNvSpPr/>
          <p:nvPr/>
        </p:nvSpPr>
        <p:spPr>
          <a:xfrm>
            <a:off x="1655875" y="28370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200">
              <a:solidFill>
                <a:schemeClr val="dk1"/>
              </a:solidFill>
              <a:latin typeface="DM Sans Light"/>
              <a:ea typeface="DM Sans Light"/>
              <a:cs typeface="DM Sans Light"/>
              <a:sym typeface="DM Sans Light"/>
            </a:endParaRPr>
          </a:p>
        </p:txBody>
      </p:sp>
      <p:sp>
        <p:nvSpPr>
          <p:cNvPr id="53" name="Google Shape;53;p6"/>
          <p:cNvSpPr/>
          <p:nvPr/>
        </p:nvSpPr>
        <p:spPr>
          <a:xfrm>
            <a:off x="1655875" y="3573669"/>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200">
              <a:solidFill>
                <a:schemeClr val="dk1"/>
              </a:solidFill>
              <a:latin typeface="DM Sans Light"/>
              <a:ea typeface="DM Sans Light"/>
              <a:cs typeface="DM Sans Light"/>
              <a:sym typeface="DM Sans Light"/>
            </a:endParaRPr>
          </a:p>
        </p:txBody>
      </p:sp>
      <p:sp>
        <p:nvSpPr>
          <p:cNvPr id="54" name="Google Shape;54;p6"/>
          <p:cNvSpPr/>
          <p:nvPr/>
        </p:nvSpPr>
        <p:spPr>
          <a:xfrm>
            <a:off x="1655875" y="43155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55" name="Google Shape;55;p6"/>
          <p:cNvSpPr/>
          <p:nvPr/>
        </p:nvSpPr>
        <p:spPr>
          <a:xfrm>
            <a:off x="274950" y="134807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Clr>
                <a:schemeClr val="dk1"/>
              </a:buClr>
              <a:buSzPts val="1100"/>
              <a:buNone/>
            </a:pPr>
            <a:r>
              <a:t/>
            </a:r>
            <a:endParaRPr sz="100"/>
          </a:p>
        </p:txBody>
      </p:sp>
      <p:sp>
        <p:nvSpPr>
          <p:cNvPr id="56" name="Google Shape;56;p6"/>
          <p:cNvSpPr/>
          <p:nvPr/>
        </p:nvSpPr>
        <p:spPr>
          <a:xfrm>
            <a:off x="274950" y="2092550"/>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l">
              <a:lnSpc>
                <a:spcPct val="90000"/>
              </a:lnSpc>
              <a:spcBef>
                <a:spcPts val="0"/>
              </a:spcBef>
              <a:spcAft>
                <a:spcPts val="0"/>
              </a:spcAft>
              <a:buNone/>
            </a:pPr>
            <a:r>
              <a:t/>
            </a:r>
            <a:endParaRPr sz="100"/>
          </a:p>
        </p:txBody>
      </p:sp>
      <p:sp>
        <p:nvSpPr>
          <p:cNvPr id="57" name="Google Shape;57;p6"/>
          <p:cNvSpPr/>
          <p:nvPr/>
        </p:nvSpPr>
        <p:spPr>
          <a:xfrm>
            <a:off x="274950" y="283702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l">
              <a:lnSpc>
                <a:spcPct val="90000"/>
              </a:lnSpc>
              <a:spcBef>
                <a:spcPts val="0"/>
              </a:spcBef>
              <a:spcAft>
                <a:spcPts val="0"/>
              </a:spcAft>
              <a:buNone/>
            </a:pPr>
            <a:r>
              <a:t/>
            </a:r>
            <a:endParaRPr sz="100"/>
          </a:p>
        </p:txBody>
      </p:sp>
      <p:sp>
        <p:nvSpPr>
          <p:cNvPr id="58" name="Google Shape;58;p6"/>
          <p:cNvSpPr/>
          <p:nvPr/>
        </p:nvSpPr>
        <p:spPr>
          <a:xfrm>
            <a:off x="274950" y="357367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59" name="Google Shape;59;p6"/>
          <p:cNvSpPr/>
          <p:nvPr/>
        </p:nvSpPr>
        <p:spPr>
          <a:xfrm>
            <a:off x="274950" y="431032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60" name="Google Shape;60;p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61" name="Google Shape;61;p6"/>
          <p:cNvSpPr txBox="1"/>
          <p:nvPr>
            <p:ph idx="1" type="subTitle"/>
          </p:nvPr>
        </p:nvSpPr>
        <p:spPr>
          <a:xfrm>
            <a:off x="1655875" y="134807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2" name="Google Shape;62;p6"/>
          <p:cNvSpPr txBox="1"/>
          <p:nvPr>
            <p:ph idx="2" type="subTitle"/>
          </p:nvPr>
        </p:nvSpPr>
        <p:spPr>
          <a:xfrm>
            <a:off x="1655875" y="2092550"/>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3" name="Google Shape;63;p6"/>
          <p:cNvSpPr txBox="1"/>
          <p:nvPr>
            <p:ph idx="3" type="subTitle"/>
          </p:nvPr>
        </p:nvSpPr>
        <p:spPr>
          <a:xfrm>
            <a:off x="1655875" y="283702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4" name="Google Shape;64;p6"/>
          <p:cNvSpPr txBox="1"/>
          <p:nvPr>
            <p:ph idx="4" type="subTitle"/>
          </p:nvPr>
        </p:nvSpPr>
        <p:spPr>
          <a:xfrm>
            <a:off x="1655875" y="357627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5" name="Google Shape;65;p6"/>
          <p:cNvSpPr txBox="1"/>
          <p:nvPr>
            <p:ph idx="5" type="subTitle"/>
          </p:nvPr>
        </p:nvSpPr>
        <p:spPr>
          <a:xfrm>
            <a:off x="1655875" y="431552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66" name="Google Shape;66;p6"/>
          <p:cNvSpPr txBox="1"/>
          <p:nvPr>
            <p:ph idx="6" type="subTitle"/>
          </p:nvPr>
        </p:nvSpPr>
        <p:spPr>
          <a:xfrm flipH="1">
            <a:off x="91975" y="136904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67" name="Google Shape;67;p6"/>
          <p:cNvSpPr txBox="1"/>
          <p:nvPr>
            <p:ph idx="7" type="subTitle"/>
          </p:nvPr>
        </p:nvSpPr>
        <p:spPr>
          <a:xfrm flipH="1">
            <a:off x="91975" y="211354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68" name="Google Shape;68;p6"/>
          <p:cNvSpPr txBox="1"/>
          <p:nvPr>
            <p:ph idx="8" type="subTitle"/>
          </p:nvPr>
        </p:nvSpPr>
        <p:spPr>
          <a:xfrm flipH="1">
            <a:off x="91975" y="28540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69" name="Google Shape;69;p6"/>
          <p:cNvSpPr txBox="1"/>
          <p:nvPr>
            <p:ph idx="9" type="subTitle"/>
          </p:nvPr>
        </p:nvSpPr>
        <p:spPr>
          <a:xfrm flipH="1">
            <a:off x="91975" y="35926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70" name="Google Shape;70;p6"/>
          <p:cNvSpPr txBox="1"/>
          <p:nvPr>
            <p:ph idx="13" type="subTitle"/>
          </p:nvPr>
        </p:nvSpPr>
        <p:spPr>
          <a:xfrm flipH="1">
            <a:off x="91975" y="43364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378" name="Shape 378"/>
        <p:cNvGrpSpPr/>
        <p:nvPr/>
      </p:nvGrpSpPr>
      <p:grpSpPr>
        <a:xfrm>
          <a:off x="0" y="0"/>
          <a:ext cx="0" cy="0"/>
          <a:chOff x="0" y="0"/>
          <a:chExt cx="0" cy="0"/>
        </a:xfrm>
      </p:grpSpPr>
      <p:sp>
        <p:nvSpPr>
          <p:cNvPr id="379" name="Google Shape;379;p5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0" name="Google Shape;380;p5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381" name="Google Shape;381;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82" name="Shape 382"/>
        <p:cNvGrpSpPr/>
        <p:nvPr/>
      </p:nvGrpSpPr>
      <p:grpSpPr>
        <a:xfrm>
          <a:off x="0" y="0"/>
          <a:ext cx="0" cy="0"/>
          <a:chOff x="0" y="0"/>
          <a:chExt cx="0" cy="0"/>
        </a:xfrm>
      </p:grpSpPr>
      <p:sp>
        <p:nvSpPr>
          <p:cNvPr id="383" name="Google Shape;383;p5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4" name="Google Shape;384;p52"/>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85" name="Google Shape;385;p52"/>
          <p:cNvSpPr/>
          <p:nvPr>
            <p:ph idx="2" type="pic"/>
          </p:nvPr>
        </p:nvSpPr>
        <p:spPr>
          <a:xfrm>
            <a:off x="4992024" y="1152775"/>
            <a:ext cx="3840300" cy="3416400"/>
          </a:xfrm>
          <a:prstGeom prst="rect">
            <a:avLst/>
          </a:prstGeom>
          <a:noFill/>
          <a:ln>
            <a:noFill/>
          </a:ln>
        </p:spPr>
      </p:sp>
      <p:sp>
        <p:nvSpPr>
          <p:cNvPr id="386" name="Google Shape;386;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387" name="Shape 387"/>
        <p:cNvGrpSpPr/>
        <p:nvPr/>
      </p:nvGrpSpPr>
      <p:grpSpPr>
        <a:xfrm>
          <a:off x="0" y="0"/>
          <a:ext cx="0" cy="0"/>
          <a:chOff x="0" y="0"/>
          <a:chExt cx="0" cy="0"/>
        </a:xfrm>
      </p:grpSpPr>
      <p:sp>
        <p:nvSpPr>
          <p:cNvPr id="388" name="Google Shape;388;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89" name="Google Shape;389;p53"/>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90" name="Google Shape;390;p53"/>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1" name="Google Shape;391;p53"/>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2" name="Google Shape;392;p5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3" name="Google Shape;393;p5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94" name="Shape 394"/>
        <p:cNvGrpSpPr/>
        <p:nvPr/>
      </p:nvGrpSpPr>
      <p:grpSpPr>
        <a:xfrm>
          <a:off x="0" y="0"/>
          <a:ext cx="0" cy="0"/>
          <a:chOff x="0" y="0"/>
          <a:chExt cx="0" cy="0"/>
        </a:xfrm>
      </p:grpSpPr>
      <p:sp>
        <p:nvSpPr>
          <p:cNvPr id="395" name="Google Shape;395;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6" name="Google Shape;396;p54"/>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7" name="Google Shape;397;p54"/>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8" name="Google Shape;398;p54"/>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99" name="Google Shape;399;p54"/>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00" name="Google Shape;400;p54"/>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01" name="Google Shape;401;p54"/>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02" name="Google Shape;402;p54"/>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403" name="Shape 403"/>
        <p:cNvGrpSpPr/>
        <p:nvPr/>
      </p:nvGrpSpPr>
      <p:grpSpPr>
        <a:xfrm>
          <a:off x="0" y="0"/>
          <a:ext cx="0" cy="0"/>
          <a:chOff x="0" y="0"/>
          <a:chExt cx="0" cy="0"/>
        </a:xfrm>
      </p:grpSpPr>
      <p:sp>
        <p:nvSpPr>
          <p:cNvPr id="404" name="Google Shape;404;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5" name="Google Shape;405;p55"/>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6" name="Google Shape;406;p55"/>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7" name="Google Shape;407;p55"/>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8" name="Google Shape;408;p55"/>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9" name="Google Shape;409;p55"/>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10" name="Google Shape;410;p5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1" name="Google Shape;411;p5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2" name="Google Shape;412;p5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3" name="Google Shape;413;p5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414" name="Shape 414"/>
        <p:cNvGrpSpPr/>
        <p:nvPr/>
      </p:nvGrpSpPr>
      <p:grpSpPr>
        <a:xfrm>
          <a:off x="0" y="0"/>
          <a:ext cx="0" cy="0"/>
          <a:chOff x="0" y="0"/>
          <a:chExt cx="0" cy="0"/>
        </a:xfrm>
      </p:grpSpPr>
      <p:sp>
        <p:nvSpPr>
          <p:cNvPr id="415" name="Google Shape;415;p5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6" name="Google Shape;416;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7" name="Google Shape;417;p5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418" name="Shape 418"/>
        <p:cNvGrpSpPr/>
        <p:nvPr/>
      </p:nvGrpSpPr>
      <p:grpSpPr>
        <a:xfrm>
          <a:off x="0" y="0"/>
          <a:ext cx="0" cy="0"/>
          <a:chOff x="0" y="0"/>
          <a:chExt cx="0" cy="0"/>
        </a:xfrm>
      </p:grpSpPr>
      <p:sp>
        <p:nvSpPr>
          <p:cNvPr id="419" name="Google Shape;419;p57"/>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0" name="Google Shape;420;p57"/>
          <p:cNvSpPr/>
          <p:nvPr>
            <p:ph idx="2" type="pic"/>
          </p:nvPr>
        </p:nvSpPr>
        <p:spPr>
          <a:xfrm>
            <a:off x="4804825" y="1133300"/>
            <a:ext cx="4027500" cy="2392800"/>
          </a:xfrm>
          <a:prstGeom prst="rect">
            <a:avLst/>
          </a:prstGeom>
          <a:noFill/>
          <a:ln>
            <a:noFill/>
          </a:ln>
        </p:spPr>
      </p:sp>
      <p:sp>
        <p:nvSpPr>
          <p:cNvPr id="421" name="Google Shape;421;p57"/>
          <p:cNvSpPr/>
          <p:nvPr>
            <p:ph idx="3" type="pic"/>
          </p:nvPr>
        </p:nvSpPr>
        <p:spPr>
          <a:xfrm>
            <a:off x="311725" y="1133300"/>
            <a:ext cx="4027500" cy="2392800"/>
          </a:xfrm>
          <a:prstGeom prst="rect">
            <a:avLst/>
          </a:prstGeom>
          <a:noFill/>
          <a:ln>
            <a:noFill/>
          </a:ln>
        </p:spPr>
      </p:sp>
      <p:sp>
        <p:nvSpPr>
          <p:cNvPr id="422" name="Google Shape;422;p57"/>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3" name="Google Shape;423;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4" name="Google Shape;424;p5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5" name="Google Shape;425;p5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26" name="Google Shape;426;p5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427" name="Shape 427"/>
        <p:cNvGrpSpPr/>
        <p:nvPr/>
      </p:nvGrpSpPr>
      <p:grpSpPr>
        <a:xfrm>
          <a:off x="0" y="0"/>
          <a:ext cx="0" cy="0"/>
          <a:chOff x="0" y="0"/>
          <a:chExt cx="0" cy="0"/>
        </a:xfrm>
      </p:grpSpPr>
      <p:sp>
        <p:nvSpPr>
          <p:cNvPr id="428" name="Google Shape;428;p58"/>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9" name="Google Shape;429;p58"/>
          <p:cNvSpPr/>
          <p:nvPr>
            <p:ph idx="2" type="pic"/>
          </p:nvPr>
        </p:nvSpPr>
        <p:spPr>
          <a:xfrm>
            <a:off x="6205225" y="1128325"/>
            <a:ext cx="2627100" cy="2273100"/>
          </a:xfrm>
          <a:prstGeom prst="rect">
            <a:avLst/>
          </a:prstGeom>
          <a:noFill/>
          <a:ln>
            <a:noFill/>
          </a:ln>
        </p:spPr>
      </p:sp>
      <p:sp>
        <p:nvSpPr>
          <p:cNvPr id="430" name="Google Shape;430;p58"/>
          <p:cNvSpPr/>
          <p:nvPr>
            <p:ph idx="3" type="pic"/>
          </p:nvPr>
        </p:nvSpPr>
        <p:spPr>
          <a:xfrm>
            <a:off x="311725" y="1128325"/>
            <a:ext cx="2627100" cy="2273100"/>
          </a:xfrm>
          <a:prstGeom prst="rect">
            <a:avLst/>
          </a:prstGeom>
          <a:noFill/>
          <a:ln>
            <a:noFill/>
          </a:ln>
        </p:spPr>
      </p:sp>
      <p:sp>
        <p:nvSpPr>
          <p:cNvPr id="431" name="Google Shape;431;p5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2" name="Google Shape;432;p58"/>
          <p:cNvSpPr/>
          <p:nvPr>
            <p:ph idx="5" type="pic"/>
          </p:nvPr>
        </p:nvSpPr>
        <p:spPr>
          <a:xfrm>
            <a:off x="3255250" y="1128325"/>
            <a:ext cx="2627100" cy="2273100"/>
          </a:xfrm>
          <a:prstGeom prst="rect">
            <a:avLst/>
          </a:prstGeom>
          <a:noFill/>
          <a:ln>
            <a:noFill/>
          </a:ln>
        </p:spPr>
      </p:sp>
      <p:sp>
        <p:nvSpPr>
          <p:cNvPr id="433" name="Google Shape;433;p58"/>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4" name="Google Shape;434;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5" name="Google Shape;435;p5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6" name="Google Shape;436;p5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37" name="Google Shape;437;p5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38" name="Google Shape;438;p5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439" name="Shape 439"/>
        <p:cNvGrpSpPr/>
        <p:nvPr/>
      </p:nvGrpSpPr>
      <p:grpSpPr>
        <a:xfrm>
          <a:off x="0" y="0"/>
          <a:ext cx="0" cy="0"/>
          <a:chOff x="0" y="0"/>
          <a:chExt cx="0" cy="0"/>
        </a:xfrm>
      </p:grpSpPr>
      <p:sp>
        <p:nvSpPr>
          <p:cNvPr id="440" name="Google Shape;440;p59"/>
          <p:cNvSpPr/>
          <p:nvPr>
            <p:ph idx="2" type="pic"/>
          </p:nvPr>
        </p:nvSpPr>
        <p:spPr>
          <a:xfrm>
            <a:off x="311700" y="445025"/>
            <a:ext cx="8520600" cy="4218300"/>
          </a:xfrm>
          <a:prstGeom prst="rect">
            <a:avLst/>
          </a:prstGeom>
          <a:noFill/>
          <a:ln>
            <a:noFill/>
          </a:ln>
        </p:spPr>
      </p:sp>
      <p:sp>
        <p:nvSpPr>
          <p:cNvPr id="441" name="Google Shape;441;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442" name="Shape 442"/>
        <p:cNvGrpSpPr/>
        <p:nvPr/>
      </p:nvGrpSpPr>
      <p:grpSpPr>
        <a:xfrm>
          <a:off x="0" y="0"/>
          <a:ext cx="0" cy="0"/>
          <a:chOff x="0" y="0"/>
          <a:chExt cx="0" cy="0"/>
        </a:xfrm>
      </p:grpSpPr>
      <p:sp>
        <p:nvSpPr>
          <p:cNvPr id="443" name="Google Shape;443;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4" name="Google Shape;444;p60"/>
          <p:cNvSpPr/>
          <p:nvPr>
            <p:ph idx="2" type="pic"/>
          </p:nvPr>
        </p:nvSpPr>
        <p:spPr>
          <a:xfrm>
            <a:off x="3389600" y="118913"/>
            <a:ext cx="1643700" cy="1535100"/>
          </a:xfrm>
          <a:prstGeom prst="rect">
            <a:avLst/>
          </a:prstGeom>
          <a:noFill/>
          <a:ln>
            <a:noFill/>
          </a:ln>
        </p:spPr>
      </p:sp>
      <p:sp>
        <p:nvSpPr>
          <p:cNvPr id="445" name="Google Shape;445;p60"/>
          <p:cNvSpPr/>
          <p:nvPr>
            <p:ph idx="3" type="pic"/>
          </p:nvPr>
        </p:nvSpPr>
        <p:spPr>
          <a:xfrm>
            <a:off x="5195935" y="118913"/>
            <a:ext cx="1643700" cy="1535100"/>
          </a:xfrm>
          <a:prstGeom prst="rect">
            <a:avLst/>
          </a:prstGeom>
          <a:noFill/>
          <a:ln>
            <a:noFill/>
          </a:ln>
        </p:spPr>
      </p:sp>
      <p:sp>
        <p:nvSpPr>
          <p:cNvPr id="446" name="Google Shape;446;p60"/>
          <p:cNvSpPr/>
          <p:nvPr>
            <p:ph idx="4" type="pic"/>
          </p:nvPr>
        </p:nvSpPr>
        <p:spPr>
          <a:xfrm>
            <a:off x="7002270" y="118913"/>
            <a:ext cx="1643700" cy="1535100"/>
          </a:xfrm>
          <a:prstGeom prst="rect">
            <a:avLst/>
          </a:prstGeom>
          <a:noFill/>
          <a:ln>
            <a:noFill/>
          </a:ln>
        </p:spPr>
      </p:sp>
      <p:sp>
        <p:nvSpPr>
          <p:cNvPr id="447" name="Google Shape;447;p60"/>
          <p:cNvSpPr/>
          <p:nvPr>
            <p:ph idx="5" type="pic"/>
          </p:nvPr>
        </p:nvSpPr>
        <p:spPr>
          <a:xfrm>
            <a:off x="3389588" y="1804212"/>
            <a:ext cx="1643700" cy="1535100"/>
          </a:xfrm>
          <a:prstGeom prst="rect">
            <a:avLst/>
          </a:prstGeom>
          <a:noFill/>
          <a:ln>
            <a:noFill/>
          </a:ln>
        </p:spPr>
      </p:sp>
      <p:sp>
        <p:nvSpPr>
          <p:cNvPr id="448" name="Google Shape;448;p60"/>
          <p:cNvSpPr/>
          <p:nvPr>
            <p:ph idx="6" type="pic"/>
          </p:nvPr>
        </p:nvSpPr>
        <p:spPr>
          <a:xfrm>
            <a:off x="5195922" y="1804212"/>
            <a:ext cx="1643700" cy="1535100"/>
          </a:xfrm>
          <a:prstGeom prst="rect">
            <a:avLst/>
          </a:prstGeom>
          <a:noFill/>
          <a:ln>
            <a:noFill/>
          </a:ln>
        </p:spPr>
      </p:sp>
      <p:sp>
        <p:nvSpPr>
          <p:cNvPr id="449" name="Google Shape;449;p60"/>
          <p:cNvSpPr/>
          <p:nvPr>
            <p:ph idx="7" type="pic"/>
          </p:nvPr>
        </p:nvSpPr>
        <p:spPr>
          <a:xfrm>
            <a:off x="7002257" y="1804212"/>
            <a:ext cx="1643700" cy="1535100"/>
          </a:xfrm>
          <a:prstGeom prst="rect">
            <a:avLst/>
          </a:prstGeom>
          <a:noFill/>
          <a:ln>
            <a:noFill/>
          </a:ln>
        </p:spPr>
      </p:sp>
      <p:sp>
        <p:nvSpPr>
          <p:cNvPr id="450" name="Google Shape;450;p6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51" name="Google Shape;451;p60"/>
          <p:cNvSpPr/>
          <p:nvPr>
            <p:ph idx="8" type="pic"/>
          </p:nvPr>
        </p:nvSpPr>
        <p:spPr>
          <a:xfrm>
            <a:off x="3389588" y="3489487"/>
            <a:ext cx="1643700" cy="1535100"/>
          </a:xfrm>
          <a:prstGeom prst="rect">
            <a:avLst/>
          </a:prstGeom>
          <a:noFill/>
          <a:ln>
            <a:noFill/>
          </a:ln>
        </p:spPr>
      </p:sp>
      <p:sp>
        <p:nvSpPr>
          <p:cNvPr id="452" name="Google Shape;452;p60"/>
          <p:cNvSpPr/>
          <p:nvPr>
            <p:ph idx="9" type="pic"/>
          </p:nvPr>
        </p:nvSpPr>
        <p:spPr>
          <a:xfrm>
            <a:off x="5195922" y="3489487"/>
            <a:ext cx="1643700" cy="1535100"/>
          </a:xfrm>
          <a:prstGeom prst="rect">
            <a:avLst/>
          </a:prstGeom>
          <a:noFill/>
          <a:ln>
            <a:noFill/>
          </a:ln>
        </p:spPr>
      </p:sp>
      <p:sp>
        <p:nvSpPr>
          <p:cNvPr id="453" name="Google Shape;453;p6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1">
  <p:cSld name="CUSTOM_4">
    <p:bg>
      <p:bgPr>
        <a:solidFill>
          <a:schemeClr val="dk2"/>
        </a:solidFill>
      </p:bgPr>
    </p:bg>
    <p:spTree>
      <p:nvGrpSpPr>
        <p:cNvPr id="71" name="Shape 71"/>
        <p:cNvGrpSpPr/>
        <p:nvPr/>
      </p:nvGrpSpPr>
      <p:grpSpPr>
        <a:xfrm>
          <a:off x="0" y="0"/>
          <a:ext cx="0" cy="0"/>
          <a:chOff x="0" y="0"/>
          <a:chExt cx="0" cy="0"/>
        </a:xfrm>
      </p:grpSpPr>
      <p:sp>
        <p:nvSpPr>
          <p:cNvPr id="72" name="Google Shape;72;p7"/>
          <p:cNvSpPr/>
          <p:nvPr>
            <p:ph idx="2" type="pic"/>
          </p:nvPr>
        </p:nvSpPr>
        <p:spPr>
          <a:xfrm>
            <a:off x="4676850" y="279050"/>
            <a:ext cx="4201200" cy="4573800"/>
          </a:xfrm>
          <a:prstGeom prst="roundRect">
            <a:avLst>
              <a:gd fmla="val 4826" name="adj"/>
            </a:avLst>
          </a:prstGeom>
          <a:noFill/>
          <a:ln cap="flat" cmpd="sng" w="9525">
            <a:solidFill>
              <a:schemeClr val="dk1"/>
            </a:solidFill>
            <a:prstDash val="solid"/>
            <a:round/>
            <a:headEnd len="sm" w="sm" type="none"/>
            <a:tailEnd len="sm" w="sm" type="none"/>
          </a:ln>
        </p:spPr>
      </p:sp>
      <p:sp>
        <p:nvSpPr>
          <p:cNvPr id="73" name="Google Shape;73;p7"/>
          <p:cNvSpPr/>
          <p:nvPr/>
        </p:nvSpPr>
        <p:spPr>
          <a:xfrm>
            <a:off x="274950" y="1164975"/>
            <a:ext cx="42012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74" name="Google Shape;74;p7"/>
          <p:cNvSpPr txBox="1"/>
          <p:nvPr>
            <p:ph idx="1" type="body"/>
          </p:nvPr>
        </p:nvSpPr>
        <p:spPr>
          <a:xfrm>
            <a:off x="510325" y="1412150"/>
            <a:ext cx="3733200" cy="3166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75" name="Google Shape;75;p7"/>
          <p:cNvSpPr/>
          <p:nvPr/>
        </p:nvSpPr>
        <p:spPr>
          <a:xfrm>
            <a:off x="274950" y="284775"/>
            <a:ext cx="4201200" cy="704400"/>
          </a:xfrm>
          <a:prstGeom prst="roundRect">
            <a:avLst>
              <a:gd fmla="val 25275"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400"/>
          </a:p>
        </p:txBody>
      </p:sp>
      <p:sp>
        <p:nvSpPr>
          <p:cNvPr id="76" name="Google Shape;76;p7"/>
          <p:cNvSpPr txBox="1"/>
          <p:nvPr>
            <p:ph type="title"/>
          </p:nvPr>
        </p:nvSpPr>
        <p:spPr>
          <a:xfrm>
            <a:off x="272650" y="327125"/>
            <a:ext cx="42012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77" name="Google Shape;77;p7"/>
          <p:cNvSpPr/>
          <p:nvPr/>
        </p:nvSpPr>
        <p:spPr>
          <a:xfrm>
            <a:off x="8008325" y="109825"/>
            <a:ext cx="1018200" cy="3957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78" name="Google Shape;78;p7"/>
          <p:cNvSpPr txBox="1"/>
          <p:nvPr>
            <p:ph idx="3" type="subTitle"/>
          </p:nvPr>
        </p:nvSpPr>
        <p:spPr>
          <a:xfrm>
            <a:off x="8008325" y="109825"/>
            <a:ext cx="10182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2">
  <p:cSld name="CUSTOM_5">
    <p:bg>
      <p:bgPr>
        <a:solidFill>
          <a:schemeClr val="lt2"/>
        </a:solidFill>
      </p:bgPr>
    </p:bg>
    <p:spTree>
      <p:nvGrpSpPr>
        <p:cNvPr id="79" name="Shape 79"/>
        <p:cNvGrpSpPr/>
        <p:nvPr/>
      </p:nvGrpSpPr>
      <p:grpSpPr>
        <a:xfrm>
          <a:off x="0" y="0"/>
          <a:ext cx="0" cy="0"/>
          <a:chOff x="0" y="0"/>
          <a:chExt cx="0" cy="0"/>
        </a:xfrm>
      </p:grpSpPr>
      <p:sp>
        <p:nvSpPr>
          <p:cNvPr id="80" name="Google Shape;80;p8"/>
          <p:cNvSpPr/>
          <p:nvPr>
            <p:ph idx="2" type="pic"/>
          </p:nvPr>
        </p:nvSpPr>
        <p:spPr>
          <a:xfrm>
            <a:off x="6781525" y="279050"/>
            <a:ext cx="2096400" cy="4573800"/>
          </a:xfrm>
          <a:prstGeom prst="roundRect">
            <a:avLst>
              <a:gd fmla="val 9650" name="adj"/>
            </a:avLst>
          </a:prstGeom>
          <a:noFill/>
          <a:ln cap="flat" cmpd="sng" w="9525">
            <a:solidFill>
              <a:schemeClr val="dk1"/>
            </a:solidFill>
            <a:prstDash val="solid"/>
            <a:round/>
            <a:headEnd len="sm" w="sm" type="none"/>
            <a:tailEnd len="sm" w="sm" type="none"/>
          </a:ln>
        </p:spPr>
      </p:sp>
      <p:sp>
        <p:nvSpPr>
          <p:cNvPr id="81" name="Google Shape;81;p8"/>
          <p:cNvSpPr/>
          <p:nvPr/>
        </p:nvSpPr>
        <p:spPr>
          <a:xfrm>
            <a:off x="274950" y="1164975"/>
            <a:ext cx="6304500" cy="3693600"/>
          </a:xfrm>
          <a:prstGeom prst="roundRect">
            <a:avLst>
              <a:gd fmla="val 5734"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82" name="Google Shape;82;p8"/>
          <p:cNvSpPr txBox="1"/>
          <p:nvPr>
            <p:ph idx="1" type="body"/>
          </p:nvPr>
        </p:nvSpPr>
        <p:spPr>
          <a:xfrm>
            <a:off x="552284" y="1335950"/>
            <a:ext cx="5739600" cy="31737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83" name="Google Shape;83;p8"/>
          <p:cNvSpPr/>
          <p:nvPr/>
        </p:nvSpPr>
        <p:spPr>
          <a:xfrm>
            <a:off x="274950" y="284775"/>
            <a:ext cx="34179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84" name="Google Shape;84;p8"/>
          <p:cNvSpPr txBox="1"/>
          <p:nvPr>
            <p:ph type="title"/>
          </p:nvPr>
        </p:nvSpPr>
        <p:spPr>
          <a:xfrm>
            <a:off x="272650" y="327125"/>
            <a:ext cx="34179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85" name="Google Shape;85;p8"/>
          <p:cNvSpPr/>
          <p:nvPr/>
        </p:nvSpPr>
        <p:spPr>
          <a:xfrm>
            <a:off x="3890600" y="284775"/>
            <a:ext cx="2688900" cy="7044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86" name="Google Shape;86;p8"/>
          <p:cNvSpPr txBox="1"/>
          <p:nvPr>
            <p:ph idx="3" type="subTitle"/>
          </p:nvPr>
        </p:nvSpPr>
        <p:spPr>
          <a:xfrm>
            <a:off x="3890675" y="284775"/>
            <a:ext cx="26889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3">
  <p:cSld name="CUSTOM_6">
    <p:spTree>
      <p:nvGrpSpPr>
        <p:cNvPr id="87" name="Shape 87"/>
        <p:cNvGrpSpPr/>
        <p:nvPr/>
      </p:nvGrpSpPr>
      <p:grpSpPr>
        <a:xfrm>
          <a:off x="0" y="0"/>
          <a:ext cx="0" cy="0"/>
          <a:chOff x="0" y="0"/>
          <a:chExt cx="0" cy="0"/>
        </a:xfrm>
      </p:grpSpPr>
      <p:sp>
        <p:nvSpPr>
          <p:cNvPr id="88" name="Google Shape;88;p9"/>
          <p:cNvSpPr/>
          <p:nvPr/>
        </p:nvSpPr>
        <p:spPr>
          <a:xfrm>
            <a:off x="274950" y="1164975"/>
            <a:ext cx="8598900" cy="3693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89" name="Google Shape;89;p9"/>
          <p:cNvSpPr txBox="1"/>
          <p:nvPr>
            <p:ph idx="1" type="body"/>
          </p:nvPr>
        </p:nvSpPr>
        <p:spPr>
          <a:xfrm>
            <a:off x="552275" y="1405150"/>
            <a:ext cx="8060400" cy="31809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90" name="Google Shape;90;p9"/>
          <p:cNvSpPr/>
          <p:nvPr/>
        </p:nvSpPr>
        <p:spPr>
          <a:xfrm>
            <a:off x="274950" y="284775"/>
            <a:ext cx="5719200" cy="70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91" name="Google Shape;91;p9"/>
          <p:cNvSpPr/>
          <p:nvPr/>
        </p:nvSpPr>
        <p:spPr>
          <a:xfrm>
            <a:off x="6184900" y="284775"/>
            <a:ext cx="26889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92" name="Google Shape;92;p9"/>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93" name="Google Shape;93;p9"/>
          <p:cNvSpPr/>
          <p:nvPr/>
        </p:nvSpPr>
        <p:spPr>
          <a:xfrm>
            <a:off x="109155" y="109825"/>
            <a:ext cx="1018200" cy="3957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94" name="Google Shape;94;p9"/>
          <p:cNvSpPr txBox="1"/>
          <p:nvPr>
            <p:ph idx="2" type="subTitle"/>
          </p:nvPr>
        </p:nvSpPr>
        <p:spPr>
          <a:xfrm>
            <a:off x="109150" y="109825"/>
            <a:ext cx="10182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9"/>
          <p:cNvSpPr txBox="1"/>
          <p:nvPr>
            <p:ph idx="3" type="subTitle"/>
          </p:nvPr>
        </p:nvSpPr>
        <p:spPr>
          <a:xfrm>
            <a:off x="6184900" y="284775"/>
            <a:ext cx="26889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p:cSld name="CUSTOM_7">
    <p:bg>
      <p:bgPr>
        <a:solidFill>
          <a:schemeClr val="dk2"/>
        </a:solidFill>
      </p:bgPr>
    </p:bg>
    <p:spTree>
      <p:nvGrpSpPr>
        <p:cNvPr id="96" name="Shape 96"/>
        <p:cNvGrpSpPr/>
        <p:nvPr/>
      </p:nvGrpSpPr>
      <p:grpSpPr>
        <a:xfrm>
          <a:off x="0" y="0"/>
          <a:ext cx="0" cy="0"/>
          <a:chOff x="0" y="0"/>
          <a:chExt cx="0" cy="0"/>
        </a:xfrm>
      </p:grpSpPr>
      <p:sp>
        <p:nvSpPr>
          <p:cNvPr id="97" name="Google Shape;97;p10"/>
          <p:cNvSpPr/>
          <p:nvPr>
            <p:ph idx="2" type="pic"/>
          </p:nvPr>
        </p:nvSpPr>
        <p:spPr>
          <a:xfrm>
            <a:off x="274950" y="11592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98" name="Google Shape;98;p10"/>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99" name="Google Shape;99;p10"/>
          <p:cNvSpPr/>
          <p:nvPr/>
        </p:nvSpPr>
        <p:spPr>
          <a:xfrm>
            <a:off x="2547100" y="1164975"/>
            <a:ext cx="6326700" cy="3693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00" name="Google Shape;100;p10"/>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01" name="Google Shape;101;p10"/>
          <p:cNvSpPr txBox="1"/>
          <p:nvPr/>
        </p:nvSpPr>
        <p:spPr>
          <a:xfrm>
            <a:off x="2840350" y="1414100"/>
            <a:ext cx="5740200" cy="3169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1600">
              <a:latin typeface="DM Sans"/>
              <a:ea typeface="DM Sans"/>
              <a:cs typeface="DM Sans"/>
              <a:sym typeface="DM Sans"/>
            </a:endParaRPr>
          </a:p>
        </p:txBody>
      </p:sp>
      <p:sp>
        <p:nvSpPr>
          <p:cNvPr id="102" name="Google Shape;102;p10"/>
          <p:cNvSpPr txBox="1"/>
          <p:nvPr>
            <p:ph idx="1" type="body"/>
          </p:nvPr>
        </p:nvSpPr>
        <p:spPr>
          <a:xfrm>
            <a:off x="2845275" y="1412150"/>
            <a:ext cx="5732400" cy="3166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03" name="Google Shape;103;p10"/>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04" name="Google Shape;104;p10"/>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4200"/>
              <a:buFont typeface="Della Respira"/>
              <a:buNone/>
              <a:defRPr b="1" sz="4200">
                <a:solidFill>
                  <a:schemeClr val="dk1"/>
                </a:solidFill>
                <a:latin typeface="Della Respira"/>
                <a:ea typeface="Della Respira"/>
                <a:cs typeface="Della Respira"/>
                <a:sym typeface="Della Respira"/>
              </a:defRPr>
            </a:lvl1pPr>
            <a:lvl2pPr lvl="1">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2pPr>
            <a:lvl3pPr lvl="2">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3pPr>
            <a:lvl4pPr lvl="3">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4pPr>
            <a:lvl5pPr lvl="4">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5pPr>
            <a:lvl6pPr lvl="5">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6pPr>
            <a:lvl7pPr lvl="6">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7pPr>
            <a:lvl8pPr lvl="7">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8pPr>
            <a:lvl9pPr lvl="8">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9pPr>
          </a:lstStyle>
          <a:p/>
        </p:txBody>
      </p:sp>
      <p:sp>
        <p:nvSpPr>
          <p:cNvPr id="7" name="Google Shape;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DM Sans"/>
                <a:ea typeface="DM Sans"/>
                <a:cs typeface="DM Sans"/>
                <a:sym typeface="DM Sans"/>
              </a:defRPr>
            </a:lvl1pPr>
            <a:lvl2pPr lvl="1" algn="r">
              <a:buNone/>
              <a:defRPr sz="1000">
                <a:solidFill>
                  <a:schemeClr val="dk1"/>
                </a:solidFill>
                <a:latin typeface="DM Sans"/>
                <a:ea typeface="DM Sans"/>
                <a:cs typeface="DM Sans"/>
                <a:sym typeface="DM Sans"/>
              </a:defRPr>
            </a:lvl2pPr>
            <a:lvl3pPr lvl="2" algn="r">
              <a:buNone/>
              <a:defRPr sz="1000">
                <a:solidFill>
                  <a:schemeClr val="dk1"/>
                </a:solidFill>
                <a:latin typeface="DM Sans"/>
                <a:ea typeface="DM Sans"/>
                <a:cs typeface="DM Sans"/>
                <a:sym typeface="DM Sans"/>
              </a:defRPr>
            </a:lvl3pPr>
            <a:lvl4pPr lvl="3" algn="r">
              <a:buNone/>
              <a:defRPr sz="1000">
                <a:solidFill>
                  <a:schemeClr val="dk1"/>
                </a:solidFill>
                <a:latin typeface="DM Sans"/>
                <a:ea typeface="DM Sans"/>
                <a:cs typeface="DM Sans"/>
                <a:sym typeface="DM Sans"/>
              </a:defRPr>
            </a:lvl4pPr>
            <a:lvl5pPr lvl="4" algn="r">
              <a:buNone/>
              <a:defRPr sz="1000">
                <a:solidFill>
                  <a:schemeClr val="dk1"/>
                </a:solidFill>
                <a:latin typeface="DM Sans"/>
                <a:ea typeface="DM Sans"/>
                <a:cs typeface="DM Sans"/>
                <a:sym typeface="DM Sans"/>
              </a:defRPr>
            </a:lvl5pPr>
            <a:lvl6pPr lvl="5" algn="r">
              <a:buNone/>
              <a:defRPr sz="1000">
                <a:solidFill>
                  <a:schemeClr val="dk1"/>
                </a:solidFill>
                <a:latin typeface="DM Sans"/>
                <a:ea typeface="DM Sans"/>
                <a:cs typeface="DM Sans"/>
                <a:sym typeface="DM Sans"/>
              </a:defRPr>
            </a:lvl6pPr>
            <a:lvl7pPr lvl="6" algn="r">
              <a:buNone/>
              <a:defRPr sz="1000">
                <a:solidFill>
                  <a:schemeClr val="dk1"/>
                </a:solidFill>
                <a:latin typeface="DM Sans"/>
                <a:ea typeface="DM Sans"/>
                <a:cs typeface="DM Sans"/>
                <a:sym typeface="DM Sans"/>
              </a:defRPr>
            </a:lvl7pPr>
            <a:lvl8pPr lvl="7" algn="r">
              <a:buNone/>
              <a:defRPr sz="1000">
                <a:solidFill>
                  <a:schemeClr val="dk1"/>
                </a:solidFill>
                <a:latin typeface="DM Sans"/>
                <a:ea typeface="DM Sans"/>
                <a:cs typeface="DM Sans"/>
                <a:sym typeface="DM Sans"/>
              </a:defRPr>
            </a:lvl8pPr>
            <a:lvl9pPr lvl="8" algn="r">
              <a:buNone/>
              <a:defRPr sz="10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8" name="Google Shape;8;p1"/>
          <p:cNvSpPr txBox="1"/>
          <p:nvPr>
            <p:ph idx="1" type="body"/>
          </p:nvPr>
        </p:nvSpPr>
        <p:spPr>
          <a:xfrm>
            <a:off x="3010150" y="1510025"/>
            <a:ext cx="5522700" cy="2013300"/>
          </a:xfrm>
          <a:prstGeom prst="rect">
            <a:avLst/>
          </a:prstGeom>
          <a:noFill/>
          <a:ln>
            <a:noFill/>
          </a:ln>
        </p:spPr>
        <p:txBody>
          <a:bodyPr anchorCtr="0" anchor="t" bIns="91425" lIns="91425" spcFirstLastPara="1" rIns="91425" wrap="square" tIns="91425">
            <a:noAutofit/>
          </a:bodyPr>
          <a:lstStyle>
            <a:lvl1pPr indent="-330200" lvl="0" marL="457200">
              <a:spcBef>
                <a:spcPts val="0"/>
              </a:spcBef>
              <a:spcAft>
                <a:spcPts val="0"/>
              </a:spcAft>
              <a:buSzPts val="1600"/>
              <a:buFont typeface="DM Sans"/>
              <a:buChar char="●"/>
              <a:defRPr sz="1600">
                <a:latin typeface="DM Sans"/>
                <a:ea typeface="DM Sans"/>
                <a:cs typeface="DM Sans"/>
                <a:sym typeface="DM Sans"/>
              </a:defRPr>
            </a:lvl1pPr>
            <a:lvl2pPr indent="-330200" lvl="1" marL="914400">
              <a:spcBef>
                <a:spcPts val="0"/>
              </a:spcBef>
              <a:spcAft>
                <a:spcPts val="0"/>
              </a:spcAft>
              <a:buSzPts val="1600"/>
              <a:buFont typeface="DM Sans"/>
              <a:buChar char="○"/>
              <a:defRPr sz="1600">
                <a:latin typeface="DM Sans"/>
                <a:ea typeface="DM Sans"/>
                <a:cs typeface="DM Sans"/>
                <a:sym typeface="DM Sans"/>
              </a:defRPr>
            </a:lvl2pPr>
            <a:lvl3pPr indent="-330200" lvl="2" marL="1371600">
              <a:spcBef>
                <a:spcPts val="0"/>
              </a:spcBef>
              <a:spcAft>
                <a:spcPts val="0"/>
              </a:spcAft>
              <a:buSzPts val="1600"/>
              <a:buFont typeface="DM Sans"/>
              <a:buChar char="■"/>
              <a:defRPr sz="1600">
                <a:latin typeface="DM Sans"/>
                <a:ea typeface="DM Sans"/>
                <a:cs typeface="DM Sans"/>
                <a:sym typeface="DM Sans"/>
              </a:defRPr>
            </a:lvl3pPr>
            <a:lvl4pPr indent="-330200" lvl="3" marL="1828800">
              <a:spcBef>
                <a:spcPts val="0"/>
              </a:spcBef>
              <a:spcAft>
                <a:spcPts val="0"/>
              </a:spcAft>
              <a:buSzPts val="1600"/>
              <a:buFont typeface="DM Sans"/>
              <a:buChar char="●"/>
              <a:defRPr sz="1600">
                <a:latin typeface="DM Sans"/>
                <a:ea typeface="DM Sans"/>
                <a:cs typeface="DM Sans"/>
                <a:sym typeface="DM Sans"/>
              </a:defRPr>
            </a:lvl4pPr>
            <a:lvl5pPr indent="-330200" lvl="4" marL="2286000">
              <a:spcBef>
                <a:spcPts val="0"/>
              </a:spcBef>
              <a:spcAft>
                <a:spcPts val="0"/>
              </a:spcAft>
              <a:buSzPts val="1600"/>
              <a:buFont typeface="DM Sans"/>
              <a:buChar char="○"/>
              <a:defRPr sz="1600">
                <a:latin typeface="DM Sans"/>
                <a:ea typeface="DM Sans"/>
                <a:cs typeface="DM Sans"/>
                <a:sym typeface="DM Sans"/>
              </a:defRPr>
            </a:lvl5pPr>
            <a:lvl6pPr indent="-330200" lvl="5" marL="2743200">
              <a:spcBef>
                <a:spcPts val="0"/>
              </a:spcBef>
              <a:spcAft>
                <a:spcPts val="0"/>
              </a:spcAft>
              <a:buSzPts val="1600"/>
              <a:buFont typeface="DM Sans"/>
              <a:buChar char="■"/>
              <a:defRPr sz="1600">
                <a:latin typeface="DM Sans"/>
                <a:ea typeface="DM Sans"/>
                <a:cs typeface="DM Sans"/>
                <a:sym typeface="DM Sans"/>
              </a:defRPr>
            </a:lvl6pPr>
            <a:lvl7pPr indent="-330200" lvl="6" marL="3200400">
              <a:spcBef>
                <a:spcPts val="0"/>
              </a:spcBef>
              <a:spcAft>
                <a:spcPts val="0"/>
              </a:spcAft>
              <a:buSzPts val="1600"/>
              <a:buFont typeface="DM Sans"/>
              <a:buChar char="●"/>
              <a:defRPr sz="1600">
                <a:latin typeface="DM Sans"/>
                <a:ea typeface="DM Sans"/>
                <a:cs typeface="DM Sans"/>
                <a:sym typeface="DM Sans"/>
              </a:defRPr>
            </a:lvl7pPr>
            <a:lvl8pPr indent="-330200" lvl="7" marL="3657600">
              <a:spcBef>
                <a:spcPts val="0"/>
              </a:spcBef>
              <a:spcAft>
                <a:spcPts val="0"/>
              </a:spcAft>
              <a:buSzPts val="1600"/>
              <a:buFont typeface="DM Sans"/>
              <a:buChar char="○"/>
              <a:defRPr sz="1600">
                <a:latin typeface="DM Sans"/>
                <a:ea typeface="DM Sans"/>
                <a:cs typeface="DM Sans"/>
                <a:sym typeface="DM Sans"/>
              </a:defRPr>
            </a:lvl8pPr>
            <a:lvl9pPr indent="-330200" lvl="8" marL="4114800">
              <a:spcBef>
                <a:spcPts val="0"/>
              </a:spcBef>
              <a:spcAft>
                <a:spcPts val="0"/>
              </a:spcAft>
              <a:buSzPts val="1600"/>
              <a:buFont typeface="DM Sans"/>
              <a:buChar char="■"/>
              <a:defRPr sz="1600">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1"/>
          <p:cNvSpPr txBox="1"/>
          <p:nvPr>
            <p:ph type="title"/>
          </p:nvPr>
        </p:nvSpPr>
        <p:spPr>
          <a:xfrm>
            <a:off x="271350" y="1871515"/>
            <a:ext cx="8601300" cy="8400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t>SMART SUPPLY SOLUTIONS</a:t>
            </a:r>
            <a:endParaRPr/>
          </a:p>
        </p:txBody>
      </p:sp>
      <p:sp>
        <p:nvSpPr>
          <p:cNvPr id="459" name="Google Shape;459;p61"/>
          <p:cNvSpPr txBox="1"/>
          <p:nvPr>
            <p:ph idx="1" type="subTitle"/>
          </p:nvPr>
        </p:nvSpPr>
        <p:spPr>
          <a:xfrm>
            <a:off x="273650" y="2917550"/>
            <a:ext cx="8598900" cy="3489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a:solidFill>
                  <a:schemeClr val="dk1"/>
                </a:solidFill>
              </a:rPr>
              <a:t>Chint Patel</a:t>
            </a:r>
            <a:r>
              <a:rPr lang="en">
                <a:solidFill>
                  <a:schemeClr val="dk1"/>
                </a:solidFill>
              </a:rPr>
              <a:t>  |  Dustin Nguyen  |  Vikranth Jakamukala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2"/>
          <p:cNvSpPr txBox="1"/>
          <p:nvPr>
            <p:ph idx="1" type="body"/>
          </p:nvPr>
        </p:nvSpPr>
        <p:spPr>
          <a:xfrm>
            <a:off x="545275" y="1321275"/>
            <a:ext cx="4576200" cy="3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Della Respira"/>
                <a:ea typeface="Della Respira"/>
                <a:cs typeface="Della Respira"/>
                <a:sym typeface="Della Respira"/>
              </a:rPr>
              <a:t>This study presents a prediction system using Google Trends to forecast product success by analyzing search volumes, seasonal patterns, and geographical interest. Using  ML algorithms, the system identifies correlations between consumer search behavior and market demand, providing actionable insights to guide product development and marketing strategies.</a:t>
            </a:r>
            <a:endParaRPr sz="2500">
              <a:latin typeface="Della Respira"/>
              <a:ea typeface="Della Respira"/>
              <a:cs typeface="Della Respira"/>
              <a:sym typeface="Della Respira"/>
            </a:endParaRPr>
          </a:p>
        </p:txBody>
      </p:sp>
      <p:sp>
        <p:nvSpPr>
          <p:cNvPr id="465" name="Google Shape;465;p62"/>
          <p:cNvSpPr txBox="1"/>
          <p:nvPr>
            <p:ph type="title"/>
          </p:nvPr>
        </p:nvSpPr>
        <p:spPr>
          <a:xfrm>
            <a:off x="274950" y="327125"/>
            <a:ext cx="6326700" cy="662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ABSTRACT</a:t>
            </a:r>
            <a:endParaRPr/>
          </a:p>
        </p:txBody>
      </p:sp>
      <p:sp>
        <p:nvSpPr>
          <p:cNvPr id="466" name="Google Shape;466;p62"/>
          <p:cNvSpPr txBox="1"/>
          <p:nvPr/>
        </p:nvSpPr>
        <p:spPr>
          <a:xfrm>
            <a:off x="5121475" y="1463225"/>
            <a:ext cx="3879600" cy="3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DM Sans"/>
              <a:ea typeface="DM Sans"/>
              <a:cs typeface="DM Sans"/>
              <a:sym typeface="DM Sans"/>
            </a:endParaRPr>
          </a:p>
        </p:txBody>
      </p:sp>
      <p:pic>
        <p:nvPicPr>
          <p:cNvPr id="467" name="Google Shape;467;p62"/>
          <p:cNvPicPr preferRelativeResize="0"/>
          <p:nvPr/>
        </p:nvPicPr>
        <p:blipFill>
          <a:blip r:embed="rId3">
            <a:alphaModFix/>
          </a:blip>
          <a:stretch>
            <a:fillRect/>
          </a:stretch>
        </p:blipFill>
        <p:spPr>
          <a:xfrm>
            <a:off x="5172350" y="1906650"/>
            <a:ext cx="3879600" cy="21424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3"/>
          <p:cNvSpPr txBox="1"/>
          <p:nvPr>
            <p:ph idx="1" type="body"/>
          </p:nvPr>
        </p:nvSpPr>
        <p:spPr>
          <a:xfrm>
            <a:off x="545275" y="1321275"/>
            <a:ext cx="7092300" cy="3306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solidFill>
                  <a:schemeClr val="dk1"/>
                </a:solidFill>
                <a:latin typeface="Helvetica Neue"/>
                <a:ea typeface="Helvetica Neue"/>
                <a:cs typeface="Helvetica Neue"/>
                <a:sym typeface="Helvetica Neue"/>
              </a:rPr>
              <a:t>Businesses often struggle to accurately predict whether a product will succeed in the market</a:t>
            </a:r>
            <a:endParaRPr sz="2100">
              <a:solidFill>
                <a:schemeClr val="dk1"/>
              </a:solidFill>
              <a:latin typeface="Helvetica Neue"/>
              <a:ea typeface="Helvetica Neue"/>
              <a:cs typeface="Helvetica Neue"/>
              <a:sym typeface="Helvetica Neue"/>
            </a:endParaRPr>
          </a:p>
          <a:p>
            <a:pPr indent="-361950" lvl="0" marL="457200" rtl="0" algn="l">
              <a:spcBef>
                <a:spcPts val="0"/>
              </a:spcBef>
              <a:spcAft>
                <a:spcPts val="0"/>
              </a:spcAft>
              <a:buClr>
                <a:schemeClr val="dk1"/>
              </a:buClr>
              <a:buSzPts val="2100"/>
              <a:buFont typeface="Helvetica Neue"/>
              <a:buChar char="●"/>
            </a:pPr>
            <a:r>
              <a:rPr lang="en" sz="2100">
                <a:solidFill>
                  <a:schemeClr val="dk1"/>
                </a:solidFill>
                <a:latin typeface="Helvetica Neue"/>
                <a:ea typeface="Helvetica Neue"/>
                <a:cs typeface="Helvetica Neue"/>
                <a:sym typeface="Helvetica Neue"/>
              </a:rPr>
              <a:t>Traditional methods of forecasting rely on costly market research, subjective analysis, or limited historical data</a:t>
            </a:r>
            <a:endParaRPr sz="2100">
              <a:solidFill>
                <a:schemeClr val="dk1"/>
              </a:solidFill>
              <a:latin typeface="Helvetica Neue"/>
              <a:ea typeface="Helvetica Neue"/>
              <a:cs typeface="Helvetica Neue"/>
              <a:sym typeface="Helvetica Neue"/>
            </a:endParaRPr>
          </a:p>
        </p:txBody>
      </p:sp>
      <p:sp>
        <p:nvSpPr>
          <p:cNvPr id="473" name="Google Shape;473;p63"/>
          <p:cNvSpPr txBox="1"/>
          <p:nvPr>
            <p:ph type="title"/>
          </p:nvPr>
        </p:nvSpPr>
        <p:spPr>
          <a:xfrm>
            <a:off x="274950" y="327125"/>
            <a:ext cx="6387300" cy="80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280"/>
              <a:t>PROBLEM STATEMENT: CHALLENGE</a:t>
            </a:r>
            <a:endParaRPr sz="228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4"/>
          <p:cNvSpPr txBox="1"/>
          <p:nvPr>
            <p:ph idx="1" type="body"/>
          </p:nvPr>
        </p:nvSpPr>
        <p:spPr>
          <a:xfrm>
            <a:off x="545275" y="1321275"/>
            <a:ext cx="5795400" cy="10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Helvetica Neue"/>
                <a:ea typeface="Helvetica Neue"/>
                <a:cs typeface="Helvetica Neue"/>
                <a:sym typeface="Helvetica Neue"/>
              </a:rPr>
              <a:t>How can we leverage Google Trends data to develop an efficient, data-driven system for predicting the potential success of a product?</a:t>
            </a:r>
            <a:endParaRPr sz="2100"/>
          </a:p>
        </p:txBody>
      </p:sp>
      <p:sp>
        <p:nvSpPr>
          <p:cNvPr id="479" name="Google Shape;479;p64"/>
          <p:cNvSpPr txBox="1"/>
          <p:nvPr>
            <p:ph type="title"/>
          </p:nvPr>
        </p:nvSpPr>
        <p:spPr>
          <a:xfrm>
            <a:off x="274950" y="327125"/>
            <a:ext cx="6326700" cy="662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KEY QUESTION</a:t>
            </a:r>
            <a:endParaRPr/>
          </a:p>
        </p:txBody>
      </p:sp>
      <p:pic>
        <p:nvPicPr>
          <p:cNvPr id="480" name="Google Shape;480;p64"/>
          <p:cNvPicPr preferRelativeResize="0"/>
          <p:nvPr/>
        </p:nvPicPr>
        <p:blipFill>
          <a:blip r:embed="rId3">
            <a:alphaModFix/>
          </a:blip>
          <a:stretch>
            <a:fillRect/>
          </a:stretch>
        </p:blipFill>
        <p:spPr>
          <a:xfrm>
            <a:off x="3821575" y="2571750"/>
            <a:ext cx="4316417" cy="2466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5"/>
          <p:cNvSpPr txBox="1"/>
          <p:nvPr>
            <p:ph idx="1" type="body"/>
          </p:nvPr>
        </p:nvSpPr>
        <p:spPr>
          <a:xfrm>
            <a:off x="545275" y="1321275"/>
            <a:ext cx="6848400" cy="15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Helvetica Neue"/>
                <a:ea typeface="Helvetica Neue"/>
                <a:cs typeface="Helvetica Neue"/>
                <a:sym typeface="Helvetica Neue"/>
              </a:rPr>
              <a:t>To build a machine-learning-based system that transforms Google Trends data into predictive insights, bridging the gap between consumer interest and product performance</a:t>
            </a:r>
            <a:endParaRPr sz="2100"/>
          </a:p>
        </p:txBody>
      </p:sp>
      <p:sp>
        <p:nvSpPr>
          <p:cNvPr id="486" name="Google Shape;486;p65"/>
          <p:cNvSpPr txBox="1"/>
          <p:nvPr>
            <p:ph type="title"/>
          </p:nvPr>
        </p:nvSpPr>
        <p:spPr>
          <a:xfrm>
            <a:off x="274950" y="327125"/>
            <a:ext cx="6326700" cy="662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OBJECTIVE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6"/>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roup/Class Project #1">
  <a:themeElements>
    <a:clrScheme name="Simple Light">
      <a:dk1>
        <a:srgbClr val="000000"/>
      </a:dk1>
      <a:lt1>
        <a:srgbClr val="D2DE9C"/>
      </a:lt1>
      <a:dk2>
        <a:srgbClr val="F3DFA5"/>
      </a:dk2>
      <a:lt2>
        <a:srgbClr val="DBEFF1"/>
      </a:lt2>
      <a:accent1>
        <a:srgbClr val="FD5E48"/>
      </a:accent1>
      <a:accent2>
        <a:srgbClr val="E6C2DE"/>
      </a:accent2>
      <a:accent3>
        <a:srgbClr val="FFFFFF"/>
      </a:accent3>
      <a:accent4>
        <a:srgbClr val="FFFFFF"/>
      </a:accent4>
      <a:accent5>
        <a:srgbClr val="FFFFFF"/>
      </a:accent5>
      <a:accent6>
        <a:srgbClr val="FFFFFF"/>
      </a:accent6>
      <a:hlink>
        <a:srgbClr val="358C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