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09" r:id="rId3"/>
    <p:sldMasterId id="2147483914" r:id="rId4"/>
  </p:sldMasterIdLst>
  <p:notesMasterIdLst>
    <p:notesMasterId r:id="rId9"/>
  </p:notesMasterIdLst>
  <p:handoutMasterIdLst>
    <p:handoutMasterId r:id="rId10"/>
  </p:handoutMasterIdLst>
  <p:sldIdLst>
    <p:sldId id="256" r:id="rId5"/>
    <p:sldId id="1257" r:id="rId6"/>
    <p:sldId id="327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9252"/>
  </p:normalViewPr>
  <p:slideViewPr>
    <p:cSldViewPr snapToGrid="0" snapToObjects="1" showGuides="1">
      <p:cViewPr varScale="1">
        <p:scale>
          <a:sx n="152" d="100"/>
          <a:sy n="152" d="100"/>
        </p:scale>
        <p:origin x="8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4213"/>
            <a:ext cx="6097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ISCEP Link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94CED8-9CD5-472E-B86B-5F0528E64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(add commentary on how IBM power can accelerate usage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5925-A4F5-45DE-9761-F256AF497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15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E851-563F-436C-A483-B709F0F9B5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769353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0EA1-8365-4443-AFA1-42EC1FA22A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763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C143BE0-19AE-4ECD-BC25-203E5A152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954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D5E6193-48DB-4DC7-8374-9C45A17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Internal Use Only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9C9C1D2-6579-40CB-816A-2597DC7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EB77-1CFE-4324-A344-F790A322E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D4236-7344-8443-9BA7-A67E7717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14303"/>
            <a:ext cx="7904285" cy="5488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9938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00101"/>
            <a:ext cx="8686800" cy="39885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black">
          <a:xfrm>
            <a:off x="7589838" y="4902997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2019 IBM Corporation</a:t>
            </a:r>
            <a:endParaRPr lang="en-US" sz="135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4" y="4902997"/>
            <a:ext cx="3667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3ED83-C21E-4324-9860-AF2C50F711A3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4902997"/>
            <a:ext cx="5943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14303"/>
            <a:ext cx="7904285" cy="5488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8DE0A-CD6A-0044-8FFB-E81F1ACE15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64362" y="9386"/>
            <a:ext cx="879638" cy="7590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AB3CA8-9E47-A447-8CD2-A3B45B1D23C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1" y="511834"/>
            <a:ext cx="79042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0070C0"/>
          </a:solidFill>
          <a:latin typeface="IBM Plex Sans" panose="020B0503050203000203" pitchFamily="34" charset="77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9pPr>
    </p:titleStyle>
    <p:bodyStyle>
      <a:lvl1pPr marL="129779" indent="-129779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2191" indent="-12263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2pPr>
      <a:lvl3pPr marL="641747" indent="-12977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3pPr>
      <a:lvl4pPr marL="902494" indent="-12977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>
          <a:solidFill>
            <a:schemeClr val="bg1"/>
          </a:solidFill>
          <a:latin typeface="+mn-lt"/>
          <a:ea typeface="ＭＳ Ｐゴシック" charset="0"/>
        </a:defRPr>
      </a:lvl4pPr>
      <a:lvl5pPr marL="11549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ＭＳ Ｐゴシック" charset="0"/>
        </a:defRPr>
      </a:lvl5pPr>
      <a:lvl6pPr marL="14978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6pPr>
      <a:lvl7pPr marL="18407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7pPr>
      <a:lvl8pPr marL="21836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8pPr>
      <a:lvl9pPr marL="25265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FastAI</a:t>
            </a: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6" name="Rectangle 69"/>
          <p:cNvSpPr>
            <a:spLocks noGrp="1" noChangeArrowheads="1"/>
          </p:cNvSpPr>
          <p:nvPr>
            <p:ph type="title"/>
          </p:nvPr>
        </p:nvSpPr>
        <p:spPr>
          <a:xfrm>
            <a:off x="228600" y="114303"/>
            <a:ext cx="8009572" cy="395866"/>
          </a:xfrm>
        </p:spPr>
        <p:txBody>
          <a:bodyPr/>
          <a:lstStyle/>
          <a:p>
            <a:r>
              <a:rPr lang="en-US" altLang="en-US" sz="2100" dirty="0"/>
              <a:t>IBM Systems Worldwide Client Experience Centers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           </a:t>
            </a:r>
            <a:endParaRPr lang="en-US" altLang="en-US" sz="15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51079C-5D20-6D49-AF9C-3E8B51488892}"/>
              </a:ext>
            </a:extLst>
          </p:cNvPr>
          <p:cNvSpPr/>
          <p:nvPr/>
        </p:nvSpPr>
        <p:spPr bwMode="auto">
          <a:xfrm>
            <a:off x="1279922" y="1921934"/>
            <a:ext cx="1319345" cy="6858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rgbClr val="00B2E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67F13-A70F-6E4F-9931-DB175E15A5D0}"/>
              </a:ext>
            </a:extLst>
          </p:cNvPr>
          <p:cNvSpPr txBox="1"/>
          <p:nvPr/>
        </p:nvSpPr>
        <p:spPr>
          <a:xfrm>
            <a:off x="5065336" y="3912627"/>
            <a:ext cx="2455681" cy="71558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For further information, please contact the Centers via email at:  </a:t>
            </a:r>
            <a:r>
              <a:rPr lang="en-US" i="1" dirty="0" err="1">
                <a:solidFill>
                  <a:srgbClr val="0432FF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ccenter@us.ibm.com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7178E580-609B-2847-ADFE-33A48A6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40" y="1755405"/>
            <a:ext cx="966798" cy="433639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50" dirty="0">
              <a:solidFill>
                <a:srgbClr val="9454C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DA03D8-626E-A146-88AA-B58E353B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" y="3128669"/>
            <a:ext cx="3457808" cy="176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63E4C0-67F7-1A4E-A4DF-BA636DF4865D}"/>
              </a:ext>
            </a:extLst>
          </p:cNvPr>
          <p:cNvSpPr txBox="1"/>
          <p:nvPr/>
        </p:nvSpPr>
        <p:spPr>
          <a:xfrm>
            <a:off x="228601" y="815298"/>
            <a:ext cx="341177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IBM Systems Worldwide Client Experience Centers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maximize IBM Systems competitive advantage in the Cloud and Cognitive era by providing access to world class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technical experts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and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infrastructure services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to assist Clients with the transformation of their IT implementations.. </a:t>
            </a:r>
            <a:endParaRPr lang="en-US" sz="1200" b="1" i="1" strike="sngStrike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i="1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9 Worldwide Locations (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also Infrastructure Hubs):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Austin TX 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Poughkeepsie NY, Rochester MN,   Tucson AZ,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Beijing CHINA, </a:t>
            </a:r>
            <a:r>
              <a:rPr lang="en-US" sz="1050" dirty="0" err="1">
                <a:solidFill>
                  <a:srgbClr val="000000"/>
                </a:solidFill>
                <a:latin typeface="IBM Plex Sans Condensed" panose="020B0506050203000203" pitchFamily="34" charset="77"/>
              </a:rPr>
              <a:t>Boeblingen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GERMANY, Guadalajara MEXICO,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Montpellier FRANCE, Tokyo JAPAN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0358" y="958044"/>
            <a:ext cx="5303126" cy="2378404"/>
            <a:chOff x="4972082" y="2873161"/>
            <a:chExt cx="7070835" cy="3171205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7513079" y="4152065"/>
              <a:ext cx="0" cy="189230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rgbClr val="00B2E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AF27A0DF-B6CA-A145-A8BC-C341D07DB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82" y="2873161"/>
              <a:ext cx="1721139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ts val="9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Client Experience</a:t>
              </a:r>
              <a:endPara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Tailored, in-depth technology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Innovation Exchange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Events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Relationship building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Meetups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 workshops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Remote options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74465529-5AAD-F94F-A630-906AA8A49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9137" y="2873161"/>
              <a:ext cx="1732213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Benchmarks, MVP &amp; Proof of Technology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 Services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Certify ISV 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Hosting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Cloud Environment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2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to Centers)</a:t>
              </a:r>
              <a:endParaRPr lang="en-US" altLang="en-US" sz="9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7E5BCE3D-E91E-AE45-B7F8-DB7892E03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2053" y="2873161"/>
              <a:ext cx="1708859" cy="317120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Architecture &amp;         Design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Advise clients, “Art of the Possible”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Discovery &amp; Design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Workshops, Consulting,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Showcases, Reference  Architectures, 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Co-Creation</a:t>
              </a: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 of assets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  <a:endPara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48BF56CA-E433-6542-A72E-E11BDA04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162" y="2876202"/>
              <a:ext cx="1738755" cy="316816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4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25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Content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Content Development</a:t>
              </a: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IBM Redbooks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Training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Video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66DAC1-1FE1-7E47-9903-1AE9E357209E}"/>
              </a:ext>
            </a:extLst>
          </p:cNvPr>
          <p:cNvSpPr txBox="1"/>
          <p:nvPr/>
        </p:nvSpPr>
        <p:spPr>
          <a:xfrm>
            <a:off x="247549" y="4188069"/>
            <a:ext cx="31810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srgbClr val="00B2EF"/>
              </a:solidFill>
              <a:latin typeface="IBM Plex Sans Condensed" panose="020B0506050203000203" pitchFamily="34" charset="77"/>
            </a:endParaRPr>
          </a:p>
          <a:p>
            <a:pPr marL="214313" indent="-2143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50" dirty="0">
              <a:solidFill>
                <a:srgbClr val="000000"/>
              </a:solidFill>
              <a:latin typeface="IBM Plex Sans Condensed" panose="020B05060502030002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442CB-60E5-AE48-9D53-C3B62D01131B}"/>
              </a:ext>
            </a:extLst>
          </p:cNvPr>
          <p:cNvSpPr txBox="1"/>
          <p:nvPr/>
        </p:nvSpPr>
        <p:spPr>
          <a:xfrm>
            <a:off x="3989558" y="3421780"/>
            <a:ext cx="4802182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FF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NEW:  </a:t>
            </a:r>
            <a:r>
              <a:rPr lang="en-US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Co-Creation Lab;   CEC Cloud;   RedHat Center of Competency 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4782312" cy="4068290"/>
          </a:xfrm>
        </p:spPr>
        <p:txBody>
          <a:bodyPr/>
          <a:lstStyle/>
          <a:p>
            <a:r>
              <a:rPr lang="en-US" dirty="0" err="1"/>
              <a:t>nLP</a:t>
            </a:r>
            <a:r>
              <a:rPr lang="en-US" dirty="0"/>
              <a:t> 101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Using natural language to classify </a:t>
            </a:r>
          </a:p>
          <a:p>
            <a:r>
              <a:rPr lang="en-US" dirty="0"/>
              <a:t>sentiment analysis using IMDB</a:t>
            </a:r>
          </a:p>
          <a:p>
            <a:r>
              <a:rPr lang="en-US" dirty="0"/>
              <a:t>-- apply xfer learning with wiki text 103</a:t>
            </a:r>
          </a:p>
          <a:p>
            <a:r>
              <a:rPr lang="en-US" dirty="0"/>
              <a:t>build a language model first</a:t>
            </a:r>
          </a:p>
          <a:p>
            <a:r>
              <a:rPr lang="en-US" dirty="0"/>
              <a:t>-- language model (being able to predict the next word </a:t>
            </a:r>
            <a:r>
              <a:rPr lang="en-US" dirty="0" err="1"/>
              <a:t>probablistically</a:t>
            </a:r>
            <a:endParaRPr lang="en-US" dirty="0"/>
          </a:p>
          <a:p>
            <a:r>
              <a:rPr lang="en-US" dirty="0"/>
              <a:t>-- then tune using IMDB corpus</a:t>
            </a:r>
          </a:p>
          <a:p>
            <a:r>
              <a:rPr lang="en-US" dirty="0"/>
              <a:t>-- finally classify!</a:t>
            </a:r>
          </a:p>
          <a:p>
            <a:r>
              <a:rPr lang="en-US"/>
              <a:t> 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Default Theme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55682</TotalTime>
  <Words>335</Words>
  <Application>Microsoft Macintosh PowerPoint</Application>
  <PresentationFormat>On-screen Show (16:9)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IBM Plex Sans</vt:lpstr>
      <vt:lpstr>IBM Plex Sans Condensed</vt:lpstr>
      <vt:lpstr>Lucida Grande</vt:lpstr>
      <vt:lpstr>Wingdings</vt:lpstr>
      <vt:lpstr>gry_background_2017</vt:lpstr>
      <vt:lpstr>1_gry_background_2017</vt:lpstr>
      <vt:lpstr>Default Theme</vt:lpstr>
      <vt:lpstr>1_CLFAug15wide</vt:lpstr>
      <vt:lpstr>PowerPoint Presentation</vt:lpstr>
      <vt:lpstr>IBM Systems Worldwide Client Experience Centers             </vt:lpstr>
      <vt:lpstr>Agenda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223</cp:revision>
  <dcterms:created xsi:type="dcterms:W3CDTF">2017-11-21T16:03:58Z</dcterms:created>
  <dcterms:modified xsi:type="dcterms:W3CDTF">2020-02-10T01:58:37Z</dcterms:modified>
</cp:coreProperties>
</file>