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3.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5" r:id="rId1"/>
    <p:sldMasterId id="2147483832" r:id="rId2"/>
    <p:sldMasterId id="2147483909" r:id="rId3"/>
    <p:sldMasterId id="2147483914" r:id="rId4"/>
  </p:sldMasterIdLst>
  <p:notesMasterIdLst>
    <p:notesMasterId r:id="rId18"/>
  </p:notesMasterIdLst>
  <p:handoutMasterIdLst>
    <p:handoutMasterId r:id="rId19"/>
  </p:handoutMasterIdLst>
  <p:sldIdLst>
    <p:sldId id="256" r:id="rId5"/>
    <p:sldId id="1257" r:id="rId6"/>
    <p:sldId id="327" r:id="rId7"/>
    <p:sldId id="1264" r:id="rId8"/>
    <p:sldId id="1258" r:id="rId9"/>
    <p:sldId id="1259" r:id="rId10"/>
    <p:sldId id="1260" r:id="rId11"/>
    <p:sldId id="1267" r:id="rId12"/>
    <p:sldId id="1262" r:id="rId13"/>
    <p:sldId id="1263" r:id="rId14"/>
    <p:sldId id="1266" r:id="rId15"/>
    <p:sldId id="1265" r:id="rId16"/>
    <p:sldId id="1261" r:id="rId1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7575"/>
    <a:srgbClr val="8C8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91" autoAdjust="0"/>
    <p:restoredTop sz="68163"/>
  </p:normalViewPr>
  <p:slideViewPr>
    <p:cSldViewPr snapToGrid="0" snapToObjects="1" showGuides="1">
      <p:cViewPr varScale="1">
        <p:scale>
          <a:sx n="113" d="100"/>
          <a:sy n="113" d="100"/>
        </p:scale>
        <p:origin x="808" y="176"/>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3/31/20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3/31/20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rxiv.org/pdf/1505.04597.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500" y="274638"/>
            <a:ext cx="7700963" cy="4332287"/>
          </a:xfrm>
        </p:spPr>
      </p:sp>
      <p:sp>
        <p:nvSpPr>
          <p:cNvPr id="3" name="Notes Placeholder 2"/>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337911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4213"/>
            <a:ext cx="6097588" cy="3430587"/>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24" tIns="45712" rIns="91424" bIns="45712" numCol="1" anchor="t" anchorCtr="0" compatLnSpc="1">
            <a:prstTxWarp prst="textNoShape">
              <a:avLst/>
            </a:prstTxWarp>
          </a:bodyPr>
          <a:lstStyle/>
          <a:p>
            <a:r>
              <a:rPr lang="en-US" altLang="en-US" dirty="0"/>
              <a:t>ISCEP Link</a:t>
            </a:r>
          </a:p>
        </p:txBody>
      </p:sp>
      <p:sp>
        <p:nvSpPr>
          <p:cNvPr id="3482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4" tIns="45712" rIns="91424" bIns="45712" anchor="b"/>
          <a:lstStyle>
            <a:lvl1pPr defTabSz="898525">
              <a:defRPr>
                <a:solidFill>
                  <a:schemeClr val="tx1"/>
                </a:solidFill>
                <a:latin typeface="Arial" panose="020B0604020202020204" pitchFamily="34" charset="0"/>
                <a:ea typeface="MS PGothic" panose="020B0600070205080204" pitchFamily="34" charset="-128"/>
              </a:defRPr>
            </a:lvl1pPr>
            <a:lvl2pPr marL="742950" indent="-285750" defTabSz="898525">
              <a:defRPr>
                <a:solidFill>
                  <a:schemeClr val="tx1"/>
                </a:solidFill>
                <a:latin typeface="Arial" panose="020B0604020202020204" pitchFamily="34" charset="0"/>
                <a:ea typeface="MS PGothic" panose="020B0600070205080204" pitchFamily="34" charset="-128"/>
              </a:defRPr>
            </a:lvl2pPr>
            <a:lvl3pPr marL="1143000" indent="-228600" defTabSz="898525">
              <a:defRPr>
                <a:solidFill>
                  <a:schemeClr val="tx1"/>
                </a:solidFill>
                <a:latin typeface="Arial" panose="020B0604020202020204" pitchFamily="34" charset="0"/>
                <a:ea typeface="MS PGothic" panose="020B0600070205080204" pitchFamily="34" charset="-128"/>
              </a:defRPr>
            </a:lvl3pPr>
            <a:lvl4pPr marL="1600200" indent="-228600" defTabSz="898525">
              <a:defRPr>
                <a:solidFill>
                  <a:schemeClr val="tx1"/>
                </a:solidFill>
                <a:latin typeface="Arial" panose="020B0604020202020204" pitchFamily="34" charset="0"/>
                <a:ea typeface="MS PGothic" panose="020B0600070205080204" pitchFamily="34" charset="-128"/>
              </a:defRPr>
            </a:lvl4pPr>
            <a:lvl5pPr marL="2057400" indent="-228600" defTabSz="898525">
              <a:defRPr>
                <a:solidFill>
                  <a:schemeClr val="tx1"/>
                </a:solidFill>
                <a:latin typeface="Arial" panose="020B0604020202020204" pitchFamily="34" charset="0"/>
                <a:ea typeface="MS PGothic" panose="020B0600070205080204" pitchFamily="34" charset="-128"/>
              </a:defRPr>
            </a:lvl5pPr>
            <a:lvl6pPr marL="2514600" indent="-228600" defTabSz="89852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89852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89852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89852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r" defTabSz="898525" rtl="0" eaLnBrk="1" fontAlgn="base" latinLnBrk="0" hangingPunct="1">
              <a:lnSpc>
                <a:spcPct val="100000"/>
              </a:lnSpc>
              <a:spcBef>
                <a:spcPct val="0"/>
              </a:spcBef>
              <a:spcAft>
                <a:spcPct val="0"/>
              </a:spcAft>
              <a:buClrTx/>
              <a:buSzTx/>
              <a:buFontTx/>
              <a:buNone/>
              <a:tabLst/>
              <a:defRPr/>
            </a:pPr>
            <a:fld id="{CF94CED8-9CD5-472E-B86B-5F0528E64C6D}" type="slidenum">
              <a:rPr kumimoji="0" lang="en-US" altLang="en-US" sz="12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pPr marL="0" marR="0" lvl="0" indent="0" algn="r" defTabSz="898525"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436126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commentary on how IBM power can accelerate usage of </a:t>
            </a:r>
            <a:r>
              <a:rPr lang="en-US" dirty="0" err="1"/>
              <a:t>pytorch</a:t>
            </a:r>
            <a:r>
              <a:rPr lang="en-US" dirty="0"/>
              <a:t>)</a:t>
            </a:r>
          </a:p>
        </p:txBody>
      </p:sp>
      <p:sp>
        <p:nvSpPr>
          <p:cNvPr id="4" name="Slide Number Placeholder 3"/>
          <p:cNvSpPr>
            <a:spLocks noGrp="1"/>
          </p:cNvSpPr>
          <p:nvPr>
            <p:ph type="sldNum" sz="quarter" idx="10"/>
          </p:nvPr>
        </p:nvSpPr>
        <p:spPr/>
        <p:txBody>
          <a:bodyPr/>
          <a:lstStyle/>
          <a:p>
            <a:fld id="{18D02FFD-07D4-5C4F-BD77-921008177348}" type="slidenum">
              <a:rPr lang="en-US" smtClean="0"/>
              <a:t>3</a:t>
            </a:fld>
            <a:endParaRPr lang="en-US"/>
          </a:p>
        </p:txBody>
      </p:sp>
    </p:spTree>
    <p:extLst>
      <p:ext uri="{BB962C8B-B14F-4D97-AF65-F5344CB8AC3E}">
        <p14:creationId xmlns:p14="http://schemas.microsoft.com/office/powerpoint/2010/main" val="354076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https://arxiv.org/pdf/1505.04597.pdf</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7</a:t>
            </a:fld>
            <a:endParaRPr lang="en-US"/>
          </a:p>
        </p:txBody>
      </p:sp>
    </p:spTree>
    <p:extLst>
      <p:ext uri="{BB962C8B-B14F-4D97-AF65-F5344CB8AC3E}">
        <p14:creationId xmlns:p14="http://schemas.microsoft.com/office/powerpoint/2010/main" val="2905387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Annotorious</a:t>
            </a:r>
            <a:endParaRPr lang="en-US" dirty="0"/>
          </a:p>
          <a:p>
            <a:r>
              <a:rPr lang="en-US" dirty="0"/>
              <a:t>It’s a free, easy to use, MIT-licensed annotation tool for labeling of images on a website. It’s free for commercial use as well. Integrating it with your website only requires adding 2-3 lines of code. You can also explore many of its features in the demos.</a:t>
            </a:r>
          </a:p>
          <a:p>
            <a:endParaRPr lang="en-US" dirty="0"/>
          </a:p>
          <a:p>
            <a:r>
              <a:rPr lang="en-US" dirty="0"/>
              <a:t>Sloth</a:t>
            </a:r>
          </a:p>
          <a:p>
            <a:endParaRPr lang="en-US" dirty="0"/>
          </a:p>
          <a:p>
            <a:r>
              <a:rPr lang="en-US" dirty="0"/>
              <a:t>Sloth is a versatile annotation tool for various data labeling tasks related to computer vision research. It’s free and is one of the most popular tools for facial recognition, therefore, is widely used for surveillance and user identification related applications.</a:t>
            </a:r>
          </a:p>
          <a:p>
            <a:endParaRPr lang="en-US" dirty="0"/>
          </a:p>
          <a:p>
            <a:r>
              <a:rPr lang="en-US" dirty="0"/>
              <a:t>LabelMe</a:t>
            </a:r>
          </a:p>
          <a:p>
            <a:endParaRPr lang="en-US" dirty="0"/>
          </a:p>
          <a:p>
            <a:r>
              <a:rPr lang="en-US" dirty="0"/>
              <a:t>LabelMe is an open source online data labeling tool. With simple signup, it allows users to label images and share their annotation </a:t>
            </a:r>
            <a:r>
              <a:rPr lang="en-US" dirty="0" err="1"/>
              <a:t>publically</a:t>
            </a:r>
            <a:r>
              <a:rPr lang="en-US" dirty="0"/>
              <a:t>, which is primarily used for a range of computer vision based applications and research.</a:t>
            </a:r>
          </a:p>
          <a:p>
            <a:endParaRPr lang="en-US" dirty="0"/>
          </a:p>
          <a:p>
            <a:endParaRPr lang="en-US" dirty="0"/>
          </a:p>
          <a:p>
            <a:endParaRPr lang="en-US" dirty="0"/>
          </a:p>
          <a:p>
            <a:r>
              <a:rPr lang="en-US" dirty="0"/>
              <a:t>Lionbridge AI</a:t>
            </a:r>
          </a:p>
          <a:p>
            <a:r>
              <a:rPr lang="en-US" dirty="0"/>
              <a:t>Lionbridge AI offers an end-to-end data labeling and annotation platform for data scientists looking to train machine learning models. With over 20 years of hands-on experience creating custom data for the world’s largest technology companies, Lionbridge AI has built the most intuitive data annotation platform on the market.</a:t>
            </a:r>
          </a:p>
          <a:p>
            <a:endParaRPr lang="en-US" dirty="0"/>
          </a:p>
          <a:p>
            <a:r>
              <a:rPr lang="en-US" dirty="0"/>
              <a:t>This all-in-one platform allows you to build custom training datasets quickly and cost effectively while maintaining data quality. Furthermore, the tool works for all major file types, with unique features to handle text, audio, image &amp; video data.</a:t>
            </a:r>
          </a:p>
          <a:p>
            <a:endParaRPr lang="en-US" dirty="0"/>
          </a:p>
          <a:p>
            <a:endParaRPr lang="en-US" dirty="0"/>
          </a:p>
          <a:p>
            <a:endParaRPr lang="en-US" dirty="0"/>
          </a:p>
          <a:p>
            <a:r>
              <a:rPr lang="en-US" dirty="0"/>
              <a:t>Computer Vision Annotation Tool (CVAT)</a:t>
            </a:r>
          </a:p>
          <a:p>
            <a:r>
              <a:rPr lang="en-US" dirty="0"/>
              <a:t>The Computer Vision Annotation Tool (CVAT) is a web-based tool for annotating digital images and videos. The tool supports tasks like object detection, image segmentation and image classification. Although the tool itself requires some time to learn and master, CVAT boasts a wide range of features for labeling computer vision data.</a:t>
            </a:r>
          </a:p>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8</a:t>
            </a:fld>
            <a:endParaRPr lang="en-US"/>
          </a:p>
        </p:txBody>
      </p:sp>
    </p:spTree>
    <p:extLst>
      <p:ext uri="{BB962C8B-B14F-4D97-AF65-F5344CB8AC3E}">
        <p14:creationId xmlns:p14="http://schemas.microsoft.com/office/powerpoint/2010/main" val="711938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Valid.txt</a:t>
            </a:r>
            <a:r>
              <a:rPr lang="en-US" dirty="0"/>
              <a:t> contains the image file names to hold for validation set:</a:t>
            </a:r>
          </a:p>
          <a:p>
            <a:r>
              <a:rPr lang="en-US" dirty="0"/>
              <a:t>0016E5_07959.png </a:t>
            </a:r>
          </a:p>
          <a:p>
            <a:r>
              <a:rPr lang="en-US" dirty="0"/>
              <a:t>0016E5_07961.png </a:t>
            </a:r>
          </a:p>
          <a:p>
            <a:r>
              <a:rPr lang="en-US" dirty="0"/>
              <a:t>0016E5_07963.png </a:t>
            </a:r>
          </a:p>
          <a:p>
            <a:r>
              <a:rPr lang="en-US" dirty="0"/>
              <a:t>0016E5_07965.png</a:t>
            </a:r>
          </a:p>
          <a:p>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9</a:t>
            </a:fld>
            <a:endParaRPr lang="en-US"/>
          </a:p>
        </p:txBody>
      </p:sp>
    </p:spTree>
    <p:extLst>
      <p:ext uri="{BB962C8B-B14F-4D97-AF65-F5344CB8AC3E}">
        <p14:creationId xmlns:p14="http://schemas.microsoft.com/office/powerpoint/2010/main" val="36184694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4572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Rectangle 7"/>
          <p:cNvSpPr/>
          <p:nvPr userDrawn="1"/>
        </p:nvSpPr>
        <p:spPr>
          <a:xfrm>
            <a:off x="8032342" y="-1"/>
            <a:ext cx="1143000" cy="51435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pic>
        <p:nvPicPr>
          <p:cNvPr id="9" name="Picture 8" descr="IBM_logo_good_BW.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57379" y="4619525"/>
            <a:ext cx="878158" cy="344376"/>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78230" y="231282"/>
            <a:ext cx="1111658" cy="1111658"/>
          </a:xfrm>
          <a:prstGeom prst="rect">
            <a:avLst/>
          </a:prstGeom>
        </p:spPr>
      </p:pic>
      <p:sp>
        <p:nvSpPr>
          <p:cNvPr id="12" name="TextBox 11"/>
          <p:cNvSpPr txBox="1"/>
          <p:nvPr userDrawn="1"/>
        </p:nvSpPr>
        <p:spPr>
          <a:xfrm>
            <a:off x="4688109" y="1815784"/>
            <a:ext cx="3344233" cy="1425341"/>
          </a:xfrm>
          <a:prstGeom prst="rect">
            <a:avLst/>
          </a:prstGeom>
        </p:spPr>
        <p:txBody>
          <a:bodyPr vert="horz" wrap="square" lIns="91440" tIns="45720" rIns="91440" bIns="45720" rtlCol="0" anchor="t" anchorCtr="0">
            <a:noAutofit/>
          </a:bodyPr>
          <a:lstStyle/>
          <a:p>
            <a:pPr>
              <a:lnSpc>
                <a:spcPct val="90000"/>
              </a:lnSpc>
              <a:spcBef>
                <a:spcPts val="1000"/>
              </a:spcBef>
            </a:pPr>
            <a:r>
              <a:rPr lang="en-US" sz="2400" b="1" dirty="0">
                <a:solidFill>
                  <a:schemeClr val="tx1"/>
                </a:solidFill>
              </a:rPr>
              <a:t>2018 IBM Systems</a:t>
            </a:r>
            <a:br>
              <a:rPr lang="en-US" sz="2400" b="1" dirty="0">
                <a:solidFill>
                  <a:schemeClr val="tx1"/>
                </a:solidFill>
              </a:rPr>
            </a:br>
            <a:r>
              <a:rPr lang="en-US" sz="2400" b="1" dirty="0">
                <a:solidFill>
                  <a:schemeClr val="tx1"/>
                </a:solidFill>
              </a:rPr>
              <a:t>Technical University</a:t>
            </a:r>
            <a:endParaRPr lang="en-US" sz="2000" b="0" dirty="0">
              <a:solidFill>
                <a:schemeClr val="tx1"/>
              </a:solidFill>
            </a:endParaRPr>
          </a:p>
        </p:txBody>
      </p:sp>
      <p:pic>
        <p:nvPicPr>
          <p:cNvPr id="13" name="Picture 12" descr="1040_GettyImages-614703824_low.jpg"/>
          <p:cNvPicPr>
            <a:picLocks noChangeAspect="1"/>
          </p:cNvPicPr>
          <p:nvPr userDrawn="1"/>
        </p:nvPicPr>
        <p:blipFill rotWithShape="1">
          <a:blip r:embed="rId4">
            <a:extLst>
              <a:ext uri="{28A0092B-C50C-407E-A947-70E740481C1C}">
                <a14:useLocalDpi xmlns:a14="http://schemas.microsoft.com/office/drawing/2010/main" val="0"/>
              </a:ext>
            </a:extLst>
          </a:blip>
          <a:srcRect t="16510" r="4224" b="10448"/>
          <a:stretch/>
        </p:blipFill>
        <p:spPr>
          <a:xfrm>
            <a:off x="0" y="2528455"/>
            <a:ext cx="4572000" cy="2615045"/>
          </a:xfrm>
          <a:prstGeom prst="rect">
            <a:avLst/>
          </a:prstGeom>
        </p:spPr>
      </p:pic>
    </p:spTree>
    <p:extLst>
      <p:ext uri="{BB962C8B-B14F-4D97-AF65-F5344CB8AC3E}">
        <p14:creationId xmlns:p14="http://schemas.microsoft.com/office/powerpoint/2010/main" val="308249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8584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009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205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1101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872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0304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66598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Tree>
    <p:extLst>
      <p:ext uri="{BB962C8B-B14F-4D97-AF65-F5344CB8AC3E}">
        <p14:creationId xmlns:p14="http://schemas.microsoft.com/office/powerpoint/2010/main" val="492536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Tree>
    <p:extLst>
      <p:ext uri="{BB962C8B-B14F-4D97-AF65-F5344CB8AC3E}">
        <p14:creationId xmlns:p14="http://schemas.microsoft.com/office/powerpoint/2010/main" val="1651282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Tree>
    <p:extLst>
      <p:ext uri="{BB962C8B-B14F-4D97-AF65-F5344CB8AC3E}">
        <p14:creationId xmlns:p14="http://schemas.microsoft.com/office/powerpoint/2010/main" val="1171387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Replace the footer with text from the PPT-Updater. Instructions are included in that file.</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0264203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5205825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Replace the footer with text from the PPT-Updater. Instructions are included in that file.</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rgbClr val="001689"/>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75148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tx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Replace the footer with text from the PPT-Updater. Instructions are included in that file.</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068053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336927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2"/>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Replace the footer with text from the PPT-Updater. Instructions are included in that file.</a:t>
            </a:r>
            <a:endParaRPr lang="en-US"/>
          </a:p>
        </p:txBody>
      </p:sp>
    </p:spTree>
    <p:extLst>
      <p:ext uri="{BB962C8B-B14F-4D97-AF65-F5344CB8AC3E}">
        <p14:creationId xmlns:p14="http://schemas.microsoft.com/office/powerpoint/2010/main" val="145367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Replace the footer with text from the PPT-Updater. Instructions are included in that file.</a:t>
            </a:r>
            <a:endParaRPr lang="en-US"/>
          </a:p>
        </p:txBody>
      </p:sp>
    </p:spTree>
    <p:extLst>
      <p:ext uri="{BB962C8B-B14F-4D97-AF65-F5344CB8AC3E}">
        <p14:creationId xmlns:p14="http://schemas.microsoft.com/office/powerpoint/2010/main" val="15027498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3297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11202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2405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0383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0810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71475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0367672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Tree>
    <p:extLst>
      <p:ext uri="{BB962C8B-B14F-4D97-AF65-F5344CB8AC3E}">
        <p14:creationId xmlns:p14="http://schemas.microsoft.com/office/powerpoint/2010/main" val="2655985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710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7546584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3586674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96150" y="906236"/>
            <a:ext cx="4214286" cy="3804557"/>
          </a:xfrm>
          <a:prstGeom prst="rect">
            <a:avLst/>
          </a:prstGeom>
        </p:spPr>
        <p:txBody>
          <a:bodyPr/>
          <a:lstStyle>
            <a:lvl1pPr>
              <a:buClr>
                <a:srgbClr val="009E92"/>
              </a:buClr>
              <a:defRPr sz="1500">
                <a:solidFill>
                  <a:srgbClr val="464946"/>
                </a:solidFill>
              </a:defRPr>
            </a:lvl1pPr>
            <a:lvl2pPr>
              <a:buClr>
                <a:srgbClr val="009E92"/>
              </a:buClr>
              <a:defRPr sz="1350">
                <a:solidFill>
                  <a:srgbClr val="464946"/>
                </a:solidFill>
              </a:defRPr>
            </a:lvl2pPr>
            <a:lvl3pPr>
              <a:buClr>
                <a:srgbClr val="009E92"/>
              </a:buClr>
              <a:defRPr sz="1200">
                <a:solidFill>
                  <a:srgbClr val="464946"/>
                </a:solidFill>
              </a:defRPr>
            </a:lvl3pPr>
            <a:lvl4pPr>
              <a:buClr>
                <a:srgbClr val="009E92"/>
              </a:buClr>
              <a:defRPr sz="1050">
                <a:solidFill>
                  <a:srgbClr val="464946"/>
                </a:solidFill>
              </a:defRPr>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Placeholder 1"/>
          <p:cNvSpPr>
            <a:spLocks noGrp="1"/>
          </p:cNvSpPr>
          <p:nvPr>
            <p:ph type="title"/>
          </p:nvPr>
        </p:nvSpPr>
        <p:spPr>
          <a:xfrm>
            <a:off x="208445" y="223915"/>
            <a:ext cx="7988498" cy="623588"/>
          </a:xfrm>
          <a:prstGeom prst="rect">
            <a:avLst/>
          </a:prstGeom>
        </p:spPr>
        <p:txBody>
          <a:bodyPr vert="horz" lIns="91440" tIns="45720" rIns="91440" bIns="45720" rtlCol="0" anchor="ctr">
            <a:noAutofit/>
          </a:bodyPr>
          <a:lstStyle/>
          <a:p>
            <a:r>
              <a:rPr lang="en-US" dirty="0"/>
              <a:t>Click to edit Master title style</a:t>
            </a:r>
          </a:p>
        </p:txBody>
      </p:sp>
      <p:sp>
        <p:nvSpPr>
          <p:cNvPr id="12" name="Content Placeholder 3"/>
          <p:cNvSpPr>
            <a:spLocks noGrp="1"/>
          </p:cNvSpPr>
          <p:nvPr>
            <p:ph sz="half" idx="10"/>
          </p:nvPr>
        </p:nvSpPr>
        <p:spPr>
          <a:xfrm>
            <a:off x="208445" y="906236"/>
            <a:ext cx="4214286" cy="3804557"/>
          </a:xfrm>
          <a:prstGeom prst="rect">
            <a:avLst/>
          </a:prstGeom>
        </p:spPr>
        <p:txBody>
          <a:bodyPr/>
          <a:lstStyle>
            <a:lvl1pPr>
              <a:buClr>
                <a:srgbClr val="009E92"/>
              </a:buClr>
              <a:defRPr sz="1500">
                <a:solidFill>
                  <a:srgbClr val="464946"/>
                </a:solidFill>
              </a:defRPr>
            </a:lvl1pPr>
            <a:lvl2pPr>
              <a:buClr>
                <a:srgbClr val="009E92"/>
              </a:buClr>
              <a:defRPr sz="1350">
                <a:solidFill>
                  <a:srgbClr val="464946"/>
                </a:solidFill>
              </a:defRPr>
            </a:lvl2pPr>
            <a:lvl3pPr>
              <a:buClr>
                <a:srgbClr val="009E92"/>
              </a:buClr>
              <a:defRPr sz="1200">
                <a:solidFill>
                  <a:srgbClr val="464946"/>
                </a:solidFill>
              </a:defRPr>
            </a:lvl3pPr>
            <a:lvl4pPr>
              <a:buClr>
                <a:srgbClr val="009E92"/>
              </a:buClr>
              <a:defRPr sz="1050">
                <a:solidFill>
                  <a:srgbClr val="464946"/>
                </a:solidFill>
              </a:defRPr>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20" name="Group 19"/>
          <p:cNvGrpSpPr/>
          <p:nvPr userDrawn="1"/>
        </p:nvGrpSpPr>
        <p:grpSpPr>
          <a:xfrm>
            <a:off x="6800692" y="26377"/>
            <a:ext cx="1317329" cy="371322"/>
            <a:chOff x="-2825" y="2384383"/>
            <a:chExt cx="9146825" cy="3437682"/>
          </a:xfrm>
        </p:grpSpPr>
        <p:grpSp>
          <p:nvGrpSpPr>
            <p:cNvPr id="21" name="Group 20"/>
            <p:cNvGrpSpPr/>
            <p:nvPr/>
          </p:nvGrpSpPr>
          <p:grpSpPr>
            <a:xfrm>
              <a:off x="590309" y="2610487"/>
              <a:ext cx="7992321" cy="2980085"/>
              <a:chOff x="590309" y="2610487"/>
              <a:chExt cx="7992321" cy="2980085"/>
            </a:xfrm>
          </p:grpSpPr>
          <p:sp>
            <p:nvSpPr>
              <p:cNvPr id="23" name="Rectangle 22"/>
              <p:cNvSpPr/>
              <p:nvPr/>
            </p:nvSpPr>
            <p:spPr>
              <a:xfrm>
                <a:off x="590309" y="3599727"/>
                <a:ext cx="937549" cy="1273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4" name="Rectangle 23"/>
              <p:cNvSpPr/>
              <p:nvPr/>
            </p:nvSpPr>
            <p:spPr>
              <a:xfrm>
                <a:off x="3393312" y="2610487"/>
                <a:ext cx="937549" cy="1243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5" name="Rectangle 24"/>
              <p:cNvSpPr/>
              <p:nvPr/>
            </p:nvSpPr>
            <p:spPr>
              <a:xfrm>
                <a:off x="2698831" y="4328931"/>
                <a:ext cx="937549" cy="1261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6" name="Rectangle 25"/>
              <p:cNvSpPr/>
              <p:nvPr/>
            </p:nvSpPr>
            <p:spPr>
              <a:xfrm>
                <a:off x="5524984" y="3333509"/>
                <a:ext cx="937549" cy="1261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7" name="Rectangle 26"/>
              <p:cNvSpPr/>
              <p:nvPr/>
            </p:nvSpPr>
            <p:spPr>
              <a:xfrm>
                <a:off x="7645081" y="4213186"/>
                <a:ext cx="937549" cy="1261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5" y="2384383"/>
              <a:ext cx="9146825" cy="3437682"/>
            </a:xfrm>
            <a:prstGeom prst="rect">
              <a:avLst/>
            </a:prstGeom>
          </p:spPr>
        </p:pic>
      </p:grpSp>
    </p:spTree>
    <p:extLst>
      <p:ext uri="{BB962C8B-B14F-4D97-AF65-F5344CB8AC3E}">
        <p14:creationId xmlns:p14="http://schemas.microsoft.com/office/powerpoint/2010/main" val="25206637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Group Name / DOC ID / Month XX, 2017 / © 2017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8" name="Picture 7"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34"/>
            <a:ext cx="521589" cy="211471"/>
          </a:xfrm>
          <a:prstGeom prst="rect">
            <a:avLst/>
          </a:prstGeom>
        </p:spPr>
      </p:pic>
    </p:spTree>
    <p:extLst>
      <p:ext uri="{BB962C8B-B14F-4D97-AF65-F5344CB8AC3E}">
        <p14:creationId xmlns:p14="http://schemas.microsoft.com/office/powerpoint/2010/main" val="15023269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Group Name / DOC ID / Month XX, 2017 / © 2017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544112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191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Replace the footer with text from the PPT-Updater. Instructions are included in that file.</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7368293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Group Name / DOC ID / Month XX, 2017 / © 2017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9135091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Group Name / DOC ID / Month XX, 2017 / © 2017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21857794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Tree>
    <p:extLst>
      <p:ext uri="{BB962C8B-B14F-4D97-AF65-F5344CB8AC3E}">
        <p14:creationId xmlns:p14="http://schemas.microsoft.com/office/powerpoint/2010/main" val="23530769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Group Name / DOC ID / Month XX, 2017 / © 2017 IBM Corporation</a:t>
            </a:r>
            <a:endParaRPr lang="en-US"/>
          </a:p>
        </p:txBody>
      </p:sp>
    </p:spTree>
    <p:extLst>
      <p:ext uri="{BB962C8B-B14F-4D97-AF65-F5344CB8AC3E}">
        <p14:creationId xmlns:p14="http://schemas.microsoft.com/office/powerpoint/2010/main" val="26444756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296980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159324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95295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28082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51446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2993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Replace the footer with text from the PPT-Updater. Instructions are included in that file.</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1449490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6806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47878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30650314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Tree>
    <p:extLst>
      <p:ext uri="{BB962C8B-B14F-4D97-AF65-F5344CB8AC3E}">
        <p14:creationId xmlns:p14="http://schemas.microsoft.com/office/powerpoint/2010/main" val="13542212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Tree>
    <p:extLst>
      <p:ext uri="{BB962C8B-B14F-4D97-AF65-F5344CB8AC3E}">
        <p14:creationId xmlns:p14="http://schemas.microsoft.com/office/powerpoint/2010/main" val="2063730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Tree>
    <p:extLst>
      <p:ext uri="{BB962C8B-B14F-4D97-AF65-F5344CB8AC3E}">
        <p14:creationId xmlns:p14="http://schemas.microsoft.com/office/powerpoint/2010/main" val="32380014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24177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Group Name / DOC ID / Month XX, 2017 / © 2017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7319477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Group Name / DOC ID / Month XX, 2017 / © 2017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8481167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9669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Tree>
    <p:extLst>
      <p:ext uri="{BB962C8B-B14F-4D97-AF65-F5344CB8AC3E}">
        <p14:creationId xmlns:p14="http://schemas.microsoft.com/office/powerpoint/2010/main" val="91269824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Group Name / DOC ID / Month XX, 2017 / © 2017 IBM Corporation</a:t>
            </a:r>
            <a:endParaRPr lang="en-US"/>
          </a:p>
        </p:txBody>
      </p:sp>
    </p:spTree>
    <p:extLst>
      <p:ext uri="{BB962C8B-B14F-4D97-AF65-F5344CB8AC3E}">
        <p14:creationId xmlns:p14="http://schemas.microsoft.com/office/powerpoint/2010/main" val="6786221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Group Name / DOC ID / Month XX, 2017 / © 2017 IBM Corporation</a:t>
            </a:r>
            <a:endParaRPr lang="en-US"/>
          </a:p>
        </p:txBody>
      </p:sp>
    </p:spTree>
    <p:extLst>
      <p:ext uri="{BB962C8B-B14F-4D97-AF65-F5344CB8AC3E}">
        <p14:creationId xmlns:p14="http://schemas.microsoft.com/office/powerpoint/2010/main" val="5613149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10151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94495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66387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41262309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82526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355846382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Tree>
    <p:extLst>
      <p:ext uri="{BB962C8B-B14F-4D97-AF65-F5344CB8AC3E}">
        <p14:creationId xmlns:p14="http://schemas.microsoft.com/office/powerpoint/2010/main" val="92865394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3049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Replace the footer with text from the PPT-Updater. Instructions are included in that file.</a:t>
            </a:r>
            <a:endParaRPr lang="en-US"/>
          </a:p>
        </p:txBody>
      </p:sp>
    </p:spTree>
    <p:extLst>
      <p:ext uri="{BB962C8B-B14F-4D97-AF65-F5344CB8AC3E}">
        <p14:creationId xmlns:p14="http://schemas.microsoft.com/office/powerpoint/2010/main" val="2437636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366175444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2017 / © 2017 IBM Corporation</a:t>
            </a:r>
            <a:endParaRPr lang="en-US"/>
          </a:p>
        </p:txBody>
      </p:sp>
      <p:pic>
        <p:nvPicPr>
          <p:cNvPr id="5" name="Picture 4"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19018477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BD225925-A4F5-45DE-9761-F256AF497835}" type="slidenum">
              <a:rPr lang="en-US" smtClean="0">
                <a:solidFill>
                  <a:srgbClr val="000000"/>
                </a:solidFill>
              </a:rPr>
              <a:pPr>
                <a:defRPr/>
              </a:pPr>
              <a:t>‹#›</a:t>
            </a:fld>
            <a:endParaRPr lang="en-US">
              <a:solidFill>
                <a:srgbClr val="000000"/>
              </a:solidFill>
            </a:endParaRPr>
          </a:p>
        </p:txBody>
      </p:sp>
      <p:sp>
        <p:nvSpPr>
          <p:cNvPr id="5"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Internal Use Only</a:t>
            </a:r>
            <a:endParaRPr lang="en-US" dirty="0">
              <a:solidFill>
                <a:srgbClr val="000000"/>
              </a:solidFill>
            </a:endParaRPr>
          </a:p>
        </p:txBody>
      </p:sp>
    </p:spTree>
    <p:extLst>
      <p:ext uri="{BB962C8B-B14F-4D97-AF65-F5344CB8AC3E}">
        <p14:creationId xmlns:p14="http://schemas.microsoft.com/office/powerpoint/2010/main" val="398969157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563" y="1406131"/>
            <a:ext cx="4267200" cy="335994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2163" y="1406131"/>
            <a:ext cx="4267200" cy="335994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sldNum" sz="quarter" idx="10"/>
          </p:nvPr>
        </p:nvSpPr>
        <p:spPr>
          <a:ln/>
        </p:spPr>
        <p:txBody>
          <a:bodyPr/>
          <a:lstStyle>
            <a:lvl1pPr>
              <a:defRPr/>
            </a:lvl1pPr>
          </a:lstStyle>
          <a:p>
            <a:pPr>
              <a:defRPr/>
            </a:pPr>
            <a:fld id="{5BE4E851-563F-436C-A483-B709F0F9B545}" type="slidenum">
              <a:rPr lang="en-US" smtClean="0">
                <a:solidFill>
                  <a:srgbClr val="000000"/>
                </a:solidFill>
              </a:rPr>
              <a:pPr>
                <a:defRPr/>
              </a:pPr>
              <a:t>‹#›</a:t>
            </a:fld>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Internal Use Only</a:t>
            </a:r>
          </a:p>
        </p:txBody>
      </p:sp>
    </p:spTree>
    <p:extLst>
      <p:ext uri="{BB962C8B-B14F-4D97-AF65-F5344CB8AC3E}">
        <p14:creationId xmlns:p14="http://schemas.microsoft.com/office/powerpoint/2010/main" val="367693533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7"/>
          <p:cNvSpPr>
            <a:spLocks noGrp="1" noChangeArrowheads="1"/>
          </p:cNvSpPr>
          <p:nvPr>
            <p:ph type="sldNum" sz="quarter" idx="10"/>
          </p:nvPr>
        </p:nvSpPr>
        <p:spPr>
          <a:ln/>
        </p:spPr>
        <p:txBody>
          <a:bodyPr/>
          <a:lstStyle>
            <a:lvl1pPr>
              <a:defRPr/>
            </a:lvl1pPr>
          </a:lstStyle>
          <a:p>
            <a:pPr>
              <a:defRPr/>
            </a:pPr>
            <a:fld id="{18FE0EA1-8365-4443-AFA1-42EC1FA22A26}" type="slidenum">
              <a:rPr lang="en-US" smtClean="0">
                <a:solidFill>
                  <a:srgbClr val="000000"/>
                </a:solidFill>
              </a:rPr>
              <a:pPr>
                <a:defRPr/>
              </a:pPr>
              <a:t>‹#›</a:t>
            </a:fld>
            <a:endParaRPr lang="en-US">
              <a:solidFill>
                <a:srgbClr val="000000"/>
              </a:solidFill>
            </a:endParaRPr>
          </a:p>
        </p:txBody>
      </p:sp>
      <p:sp>
        <p:nvSpPr>
          <p:cNvPr id="4"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Internal Use Only</a:t>
            </a:r>
          </a:p>
        </p:txBody>
      </p:sp>
    </p:spTree>
    <p:extLst>
      <p:ext uri="{BB962C8B-B14F-4D97-AF65-F5344CB8AC3E}">
        <p14:creationId xmlns:p14="http://schemas.microsoft.com/office/powerpoint/2010/main" val="21076321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4C143BE0-19AE-4ECD-BC25-203E5A152EC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6713" y="5954"/>
            <a:ext cx="11430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5">
            <a:extLst>
              <a:ext uri="{FF2B5EF4-FFF2-40B4-BE49-F238E27FC236}">
                <a16:creationId xmlns:a16="http://schemas.microsoft.com/office/drawing/2014/main" id="{CD5E6193-48DB-4DC7-8374-9C45A17C5187}"/>
              </a:ext>
            </a:extLst>
          </p:cNvPr>
          <p:cNvSpPr>
            <a:spLocks noGrp="1"/>
          </p:cNvSpPr>
          <p:nvPr>
            <p:ph type="ftr" sz="quarter" idx="11"/>
          </p:nvPr>
        </p:nvSpPr>
        <p:spPr/>
        <p:txBody>
          <a:bodyPr/>
          <a:lstStyle>
            <a:lvl1pPr>
              <a:defRPr/>
            </a:lvl1pPr>
          </a:lstStyle>
          <a:p>
            <a:pPr>
              <a:defRPr/>
            </a:pPr>
            <a:r>
              <a:rPr lang="en-US"/>
              <a:t>IBM Internal Use Only</a:t>
            </a:r>
          </a:p>
        </p:txBody>
      </p:sp>
      <p:sp>
        <p:nvSpPr>
          <p:cNvPr id="6" name="Slide Number Placeholder 6">
            <a:extLst>
              <a:ext uri="{FF2B5EF4-FFF2-40B4-BE49-F238E27FC236}">
                <a16:creationId xmlns:a16="http://schemas.microsoft.com/office/drawing/2014/main" id="{D9C9C1D2-6579-40CB-816A-2597DC774803}"/>
              </a:ext>
            </a:extLst>
          </p:cNvPr>
          <p:cNvSpPr>
            <a:spLocks noGrp="1"/>
          </p:cNvSpPr>
          <p:nvPr>
            <p:ph type="sldNum" sz="quarter" idx="12"/>
          </p:nvPr>
        </p:nvSpPr>
        <p:spPr/>
        <p:txBody>
          <a:bodyPr/>
          <a:lstStyle>
            <a:lvl1pPr>
              <a:defRPr/>
            </a:lvl1pPr>
          </a:lstStyle>
          <a:p>
            <a:pPr>
              <a:defRPr/>
            </a:pPr>
            <a:fld id="{4EA5EB77-1CFE-4324-A344-F790A322E51C}" type="slidenum">
              <a:rPr lang="en-US"/>
              <a:pPr>
                <a:defRPr/>
              </a:pPr>
              <a:t>‹#›</a:t>
            </a:fld>
            <a:endParaRPr lang="en-US"/>
          </a:p>
        </p:txBody>
      </p:sp>
      <p:sp>
        <p:nvSpPr>
          <p:cNvPr id="7" name="Title 1">
            <a:extLst>
              <a:ext uri="{FF2B5EF4-FFF2-40B4-BE49-F238E27FC236}">
                <a16:creationId xmlns:a16="http://schemas.microsoft.com/office/drawing/2014/main" id="{4ADD4236-7344-8443-9BA7-A67E77174264}"/>
              </a:ext>
            </a:extLst>
          </p:cNvPr>
          <p:cNvSpPr>
            <a:spLocks noGrp="1"/>
          </p:cNvSpPr>
          <p:nvPr>
            <p:ph type="title"/>
          </p:nvPr>
        </p:nvSpPr>
        <p:spPr>
          <a:xfrm>
            <a:off x="228601" y="114303"/>
            <a:ext cx="7904285" cy="548879"/>
          </a:xfrm>
        </p:spPr>
        <p:txBody>
          <a:bodyPr/>
          <a:lstStyle/>
          <a:p>
            <a:r>
              <a:rPr lang="en-US" dirty="0"/>
              <a:t>Click to edit Master title style</a:t>
            </a:r>
          </a:p>
        </p:txBody>
      </p:sp>
    </p:spTree>
    <p:extLst>
      <p:ext uri="{BB962C8B-B14F-4D97-AF65-F5344CB8AC3E}">
        <p14:creationId xmlns:p14="http://schemas.microsoft.com/office/powerpoint/2010/main" val="258299386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512167-2D56-0740-8E86-A35B02F679EB}"/>
              </a:ext>
            </a:extLst>
          </p:cNvPr>
          <p:cNvSpPr/>
          <p:nvPr userDrawn="1"/>
        </p:nvSpPr>
        <p:spPr>
          <a:xfrm flipH="1">
            <a:off x="2065105" y="7596"/>
            <a:ext cx="7078895" cy="5143501"/>
          </a:xfrm>
          <a:prstGeom prst="rect">
            <a:avLst/>
          </a:prstGeom>
          <a:gradFill flip="none" rotWithShape="1">
            <a:gsLst>
              <a:gs pos="0">
                <a:srgbClr val="001689"/>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76" dirty="0">
                <a:latin typeface="IBM Plex Sans"/>
              </a:rPr>
              <a:t> </a:t>
            </a:r>
          </a:p>
        </p:txBody>
      </p:sp>
      <p:pic>
        <p:nvPicPr>
          <p:cNvPr id="12" name="Picture 11" descr="1040_GettyImages-614703824_low.jpg">
            <a:extLst>
              <a:ext uri="{FF2B5EF4-FFF2-40B4-BE49-F238E27FC236}">
                <a16:creationId xmlns:a16="http://schemas.microsoft.com/office/drawing/2014/main" id="{400C96B5-EEE8-864D-9DB4-7CE196DD085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850" t="558" r="18927" b="1754"/>
          <a:stretch/>
        </p:blipFill>
        <p:spPr>
          <a:xfrm>
            <a:off x="1813" y="586409"/>
            <a:ext cx="4570187" cy="4549496"/>
          </a:xfrm>
          <a:prstGeom prst="rect">
            <a:avLst/>
          </a:prstGeom>
        </p:spPr>
      </p:pic>
      <p:sp>
        <p:nvSpPr>
          <p:cNvPr id="11" name="Rectangle 10">
            <a:extLst>
              <a:ext uri="{FF2B5EF4-FFF2-40B4-BE49-F238E27FC236}">
                <a16:creationId xmlns:a16="http://schemas.microsoft.com/office/drawing/2014/main" id="{A04F8CD5-5D54-A641-A654-F63149B16196}"/>
              </a:ext>
            </a:extLst>
          </p:cNvPr>
          <p:cNvSpPr/>
          <p:nvPr userDrawn="1"/>
        </p:nvSpPr>
        <p:spPr>
          <a:xfrm>
            <a:off x="0" y="2"/>
            <a:ext cx="9144000" cy="7073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276" dirty="0">
              <a:latin typeface="IBM Plex Sans"/>
            </a:endParaRPr>
          </a:p>
        </p:txBody>
      </p:sp>
      <p:pic>
        <p:nvPicPr>
          <p:cNvPr id="14" name="Picture 13" descr="TechU_logotype_rev_RGB.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4684" t="37578" r="24160" b="38471"/>
          <a:stretch/>
        </p:blipFill>
        <p:spPr>
          <a:xfrm>
            <a:off x="217430" y="198054"/>
            <a:ext cx="1020584" cy="301795"/>
          </a:xfrm>
          <a:prstGeom prst="rect">
            <a:avLst/>
          </a:prstGeom>
        </p:spPr>
      </p:pic>
      <p:pic>
        <p:nvPicPr>
          <p:cNvPr id="19" name="Picture 18" descr="IBM_logo_REV_Reg-Spacing-600px.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091625" y="1"/>
            <a:ext cx="1052375" cy="713861"/>
          </a:xfrm>
          <a:prstGeom prst="rect">
            <a:avLst/>
          </a:prstGeom>
        </p:spPr>
      </p:pic>
    </p:spTree>
    <p:extLst>
      <p:ext uri="{BB962C8B-B14F-4D97-AF65-F5344CB8AC3E}">
        <p14:creationId xmlns:p14="http://schemas.microsoft.com/office/powerpoint/2010/main" val="107952769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itle Slide_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512167-2D56-0740-8E86-A35B02F679EB}"/>
              </a:ext>
            </a:extLst>
          </p:cNvPr>
          <p:cNvSpPr/>
          <p:nvPr userDrawn="1"/>
        </p:nvSpPr>
        <p:spPr>
          <a:xfrm>
            <a:off x="1" y="0"/>
            <a:ext cx="7078895" cy="5143501"/>
          </a:xfrm>
          <a:prstGeom prst="rect">
            <a:avLst/>
          </a:prstGeom>
          <a:gradFill flip="none" rotWithShape="1">
            <a:gsLst>
              <a:gs pos="0">
                <a:srgbClr val="001689"/>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76" dirty="0">
                <a:latin typeface="IBM Plex Sans"/>
              </a:rPr>
              <a:t> </a:t>
            </a:r>
          </a:p>
        </p:txBody>
      </p:sp>
      <p:sp>
        <p:nvSpPr>
          <p:cNvPr id="11" name="Rectangle 10">
            <a:extLst>
              <a:ext uri="{FF2B5EF4-FFF2-40B4-BE49-F238E27FC236}">
                <a16:creationId xmlns:a16="http://schemas.microsoft.com/office/drawing/2014/main" id="{A04F8CD5-5D54-A641-A654-F63149B16196}"/>
              </a:ext>
            </a:extLst>
          </p:cNvPr>
          <p:cNvSpPr/>
          <p:nvPr userDrawn="1"/>
        </p:nvSpPr>
        <p:spPr>
          <a:xfrm>
            <a:off x="0" y="2"/>
            <a:ext cx="9144000" cy="7073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276" dirty="0">
              <a:latin typeface="IBM Plex Sans"/>
            </a:endParaRPr>
          </a:p>
        </p:txBody>
      </p:sp>
      <p:pic>
        <p:nvPicPr>
          <p:cNvPr id="12" name="Picture 11" descr="1040_GettyImages-614703824_low.jpg">
            <a:extLst>
              <a:ext uri="{FF2B5EF4-FFF2-40B4-BE49-F238E27FC236}">
                <a16:creationId xmlns:a16="http://schemas.microsoft.com/office/drawing/2014/main" id="{400C96B5-EEE8-864D-9DB4-7CE196DD085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850" t="558" r="18927" b="1754"/>
          <a:stretch/>
        </p:blipFill>
        <p:spPr>
          <a:xfrm>
            <a:off x="4573813" y="692150"/>
            <a:ext cx="4570187" cy="4451351"/>
          </a:xfrm>
          <a:prstGeom prst="rect">
            <a:avLst/>
          </a:prstGeom>
        </p:spPr>
      </p:pic>
      <p:pic>
        <p:nvPicPr>
          <p:cNvPr id="14" name="Picture 13" descr="TechU_logotype_rev_RGB.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4684" t="37578" r="24160" b="38471"/>
          <a:stretch/>
        </p:blipFill>
        <p:spPr>
          <a:xfrm>
            <a:off x="217430" y="198054"/>
            <a:ext cx="1020584" cy="301795"/>
          </a:xfrm>
          <a:prstGeom prst="rect">
            <a:avLst/>
          </a:prstGeom>
        </p:spPr>
      </p:pic>
      <p:pic>
        <p:nvPicPr>
          <p:cNvPr id="19" name="Picture 18" descr="IBM_logo_REV_Reg-Spacing-600px.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091625" y="1"/>
            <a:ext cx="1052375" cy="713861"/>
          </a:xfrm>
          <a:prstGeom prst="rect">
            <a:avLst/>
          </a:prstGeom>
        </p:spPr>
      </p:pic>
    </p:spTree>
    <p:extLst>
      <p:ext uri="{BB962C8B-B14F-4D97-AF65-F5344CB8AC3E}">
        <p14:creationId xmlns:p14="http://schemas.microsoft.com/office/powerpoint/2010/main" val="128657136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92074" y="610705"/>
            <a:ext cx="8779552" cy="4303517"/>
          </a:xfrm>
        </p:spPr>
        <p:txBody>
          <a:bodyPr/>
          <a:lstStyle>
            <a:lvl1pPr marL="260747" indent="-260747">
              <a:buClr>
                <a:schemeClr val="tx2"/>
              </a:buClr>
              <a:buFont typeface="Lucida Grande"/>
              <a:buChar char="—"/>
              <a:defRPr/>
            </a:lvl1pPr>
            <a:lvl2pPr marL="432197" indent="-171450">
              <a:buClr>
                <a:schemeClr val="tx2"/>
              </a:buClr>
              <a:buSzPct val="100000"/>
              <a:buFont typeface="Arial"/>
              <a:buChar char="•"/>
              <a:defRPr/>
            </a:lvl2pPr>
            <a:lvl3pPr marL="603647" indent="-171450">
              <a:buClr>
                <a:schemeClr val="tx2"/>
              </a:buClr>
              <a:buFont typeface="Courier New"/>
              <a:buChar char="o"/>
              <a:defRPr/>
            </a:lvl3pPr>
            <a:lvl4pPr marL="510141" indent="0">
              <a:buNone/>
              <a:defRPr/>
            </a:lvl4pPr>
          </a:lstStyle>
          <a:p>
            <a:pPr lvl="0"/>
            <a:r>
              <a:rPr lang="en-US" dirty="0"/>
              <a:t>Edit Master text styles</a:t>
            </a:r>
          </a:p>
          <a:p>
            <a:pPr lvl="1"/>
            <a:r>
              <a:rPr lang="en-US" dirty="0"/>
              <a:t>Second level</a:t>
            </a:r>
          </a:p>
          <a:p>
            <a:pPr lvl="2"/>
            <a:r>
              <a:rPr lang="en-US" dirty="0"/>
              <a:t>Third level</a:t>
            </a:r>
          </a:p>
        </p:txBody>
      </p:sp>
      <p:sp>
        <p:nvSpPr>
          <p:cNvPr id="8" name="Footer Placeholder 7">
            <a:extLst>
              <a:ext uri="{FF2B5EF4-FFF2-40B4-BE49-F238E27FC236}">
                <a16:creationId xmlns:a16="http://schemas.microsoft.com/office/drawing/2014/main" id="{CE9ACD34-959A-4CCD-B5F6-D1E7B91FE2CA}"/>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9" name="Slide Number Placeholder 8">
            <a:extLst>
              <a:ext uri="{FF2B5EF4-FFF2-40B4-BE49-F238E27FC236}">
                <a16:creationId xmlns:a16="http://schemas.microsoft.com/office/drawing/2014/main" id="{5E3451D1-BB17-4408-A8FF-449EFA9379B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09297000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92074" y="798312"/>
            <a:ext cx="8779552" cy="4135374"/>
          </a:xfrm>
        </p:spPr>
        <p:txBody>
          <a:bodyPr/>
          <a:lstStyle>
            <a:lvl1pPr marL="226382" indent="-226382">
              <a:buClr>
                <a:schemeClr val="tx2"/>
              </a:buClr>
              <a:buSzPct val="90000"/>
              <a:buFont typeface="+mj-lt"/>
              <a:buAutoNum type="arabicPeriod"/>
              <a:defRPr/>
            </a:lvl1pPr>
            <a:lvl2pPr marL="452764" indent="-226382">
              <a:buClr>
                <a:schemeClr val="tx2"/>
              </a:buClr>
              <a:buSzPct val="90000"/>
              <a:buFont typeface="+mj-lt"/>
              <a:buAutoNum type="alphaLcPeriod"/>
              <a:defRPr/>
            </a:lvl2pPr>
            <a:lvl3pPr marL="380814" indent="0">
              <a:buNone/>
              <a:defRPr/>
            </a:lvl3pPr>
            <a:lvl4pPr marL="510141" indent="0">
              <a:buNone/>
              <a:defRPr/>
            </a:lvl4pPr>
          </a:lstStyle>
          <a:p>
            <a:pPr lvl="0"/>
            <a:r>
              <a:rPr lang="en-US" dirty="0"/>
              <a:t>Edit Master text styles</a:t>
            </a:r>
          </a:p>
          <a:p>
            <a:pPr lvl="1"/>
            <a:r>
              <a:rPr lang="en-US" dirty="0"/>
              <a:t>Second level</a:t>
            </a:r>
          </a:p>
        </p:txBody>
      </p:sp>
      <p:sp>
        <p:nvSpPr>
          <p:cNvPr id="6" name="Footer Placeholder 5">
            <a:extLst>
              <a:ext uri="{FF2B5EF4-FFF2-40B4-BE49-F238E27FC236}">
                <a16:creationId xmlns:a16="http://schemas.microsoft.com/office/drawing/2014/main" id="{884FF7F4-5691-44AD-B658-ADE698726066}"/>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7" name="Slide Number Placeholder 6">
            <a:extLst>
              <a:ext uri="{FF2B5EF4-FFF2-40B4-BE49-F238E27FC236}">
                <a16:creationId xmlns:a16="http://schemas.microsoft.com/office/drawing/2014/main" id="{E98C9477-4DF9-4B0D-BA3A-DDA30401FF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43004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8376247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192074" y="877824"/>
            <a:ext cx="4257143" cy="4026028"/>
          </a:xfrm>
        </p:spPr>
        <p:txBody>
          <a:bodyPr/>
          <a:lstStyle>
            <a:lvl4pPr marL="510141" indent="0">
              <a:buNone/>
              <a:defRPr/>
            </a:lvl4pPr>
          </a:lstStyle>
          <a:p>
            <a:pPr lvl="0"/>
            <a:r>
              <a:rPr lang="en-US" dirty="0"/>
              <a:t>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701320" y="877824"/>
            <a:ext cx="4257143" cy="4026028"/>
          </a:xfrm>
        </p:spPr>
        <p:txBody>
          <a:bodyPr/>
          <a:lstStyle>
            <a:lvl4pPr marL="510141" indent="0">
              <a:buNone/>
              <a:defRPr/>
            </a:lvl4pPr>
          </a:lstStyle>
          <a:p>
            <a:pPr lvl="0"/>
            <a:r>
              <a:rPr lang="en-US"/>
              <a:t>Edit Master text styles</a:t>
            </a:r>
          </a:p>
          <a:p>
            <a:pPr lvl="1"/>
            <a:r>
              <a:rPr lang="en-US"/>
              <a:t>Second level</a:t>
            </a:r>
          </a:p>
          <a:p>
            <a:pPr lvl="2"/>
            <a:r>
              <a:rPr lang="en-US"/>
              <a:t>Third level</a:t>
            </a:r>
          </a:p>
        </p:txBody>
      </p:sp>
      <p:sp>
        <p:nvSpPr>
          <p:cNvPr id="7" name="Footer Placeholder 6">
            <a:extLst>
              <a:ext uri="{FF2B5EF4-FFF2-40B4-BE49-F238E27FC236}">
                <a16:creationId xmlns:a16="http://schemas.microsoft.com/office/drawing/2014/main" id="{0603CBF2-FC22-447A-9A57-804665A3166C}"/>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8" name="Slide Number Placeholder 7">
            <a:extLst>
              <a:ext uri="{FF2B5EF4-FFF2-40B4-BE49-F238E27FC236}">
                <a16:creationId xmlns:a16="http://schemas.microsoft.com/office/drawing/2014/main" id="{532FB734-1167-4468-8816-49F9F3C76B5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5366808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74" y="163830"/>
            <a:ext cx="8849125" cy="3429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2075" y="774700"/>
            <a:ext cx="4115872" cy="685800"/>
          </a:xfrm>
        </p:spPr>
        <p:txBody>
          <a:bodyPr anchor="b"/>
          <a:lstStyle>
            <a:lvl1pPr marL="0" indent="0">
              <a:buNone/>
              <a:defRPr sz="1501" b="1"/>
            </a:lvl1pPr>
            <a:lvl2pPr marL="501437" indent="0">
              <a:buNone/>
              <a:defRPr sz="2194" b="1"/>
            </a:lvl2pPr>
            <a:lvl3pPr marL="1002872" indent="0">
              <a:buNone/>
              <a:defRPr sz="1974" b="1"/>
            </a:lvl3pPr>
            <a:lvl4pPr marL="1504308" indent="0">
              <a:buNone/>
              <a:defRPr sz="1755" b="1"/>
            </a:lvl4pPr>
            <a:lvl5pPr marL="2005744" indent="0">
              <a:buNone/>
              <a:defRPr sz="1755" b="1"/>
            </a:lvl5pPr>
            <a:lvl6pPr marL="2507180" indent="0">
              <a:buNone/>
              <a:defRPr sz="1755" b="1"/>
            </a:lvl6pPr>
            <a:lvl7pPr marL="3008615" indent="0">
              <a:buNone/>
              <a:defRPr sz="1755" b="1"/>
            </a:lvl7pPr>
            <a:lvl8pPr marL="3510052" indent="0">
              <a:buNone/>
              <a:defRPr sz="1755" b="1"/>
            </a:lvl8pPr>
            <a:lvl9pPr marL="4011487" indent="0">
              <a:buNone/>
              <a:defRPr sz="1755" b="1"/>
            </a:lvl9pPr>
          </a:lstStyle>
          <a:p>
            <a:pPr lvl="0"/>
            <a:r>
              <a:rPr lang="en-US"/>
              <a:t>Edit Master text styles</a:t>
            </a:r>
          </a:p>
        </p:txBody>
      </p:sp>
      <p:sp>
        <p:nvSpPr>
          <p:cNvPr id="4" name="Content Placeholder 3"/>
          <p:cNvSpPr>
            <a:spLocks noGrp="1"/>
          </p:cNvSpPr>
          <p:nvPr>
            <p:ph sz="half" idx="2"/>
          </p:nvPr>
        </p:nvSpPr>
        <p:spPr>
          <a:xfrm>
            <a:off x="192075" y="1460500"/>
            <a:ext cx="4115872" cy="2743200"/>
          </a:xfrm>
        </p:spPr>
        <p:txBody>
          <a:bodyPr/>
          <a:lstStyle>
            <a:lvl1pPr>
              <a:defRPr sz="1501"/>
            </a:lvl1pPr>
            <a:lvl2pPr marL="483634" indent="-257252">
              <a:buFont typeface="Wingdings" panose="05000000000000000000" pitchFamily="2" charset="2"/>
              <a:buChar char="§"/>
              <a:defRPr sz="1351"/>
            </a:lvl2pPr>
            <a:lvl3pPr>
              <a:defRPr sz="1200"/>
            </a:lvl3pPr>
            <a:lvl4pPr marL="510141" indent="0">
              <a:buNone/>
              <a:defRPr sz="1316"/>
            </a:lvl4pPr>
            <a:lvl5pPr>
              <a:defRPr sz="1206"/>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28268" y="774700"/>
            <a:ext cx="4115872" cy="685800"/>
          </a:xfrm>
        </p:spPr>
        <p:txBody>
          <a:bodyPr anchor="b"/>
          <a:lstStyle>
            <a:lvl1pPr marL="0" indent="0">
              <a:buNone/>
              <a:defRPr sz="1501" b="1"/>
            </a:lvl1pPr>
            <a:lvl2pPr marL="501437" indent="0">
              <a:buNone/>
              <a:defRPr sz="2194" b="1"/>
            </a:lvl2pPr>
            <a:lvl3pPr marL="1002872" indent="0">
              <a:buNone/>
              <a:defRPr sz="1974" b="1"/>
            </a:lvl3pPr>
            <a:lvl4pPr marL="1504308" indent="0">
              <a:buNone/>
              <a:defRPr sz="1755" b="1"/>
            </a:lvl4pPr>
            <a:lvl5pPr marL="2005744" indent="0">
              <a:buNone/>
              <a:defRPr sz="1755" b="1"/>
            </a:lvl5pPr>
            <a:lvl6pPr marL="2507180" indent="0">
              <a:buNone/>
              <a:defRPr sz="1755" b="1"/>
            </a:lvl6pPr>
            <a:lvl7pPr marL="3008615" indent="0">
              <a:buNone/>
              <a:defRPr sz="1755" b="1"/>
            </a:lvl7pPr>
            <a:lvl8pPr marL="3510052" indent="0">
              <a:buNone/>
              <a:defRPr sz="1755" b="1"/>
            </a:lvl8pPr>
            <a:lvl9pPr marL="4011487" indent="0">
              <a:buNone/>
              <a:defRPr sz="1755" b="1"/>
            </a:lvl9pPr>
          </a:lstStyle>
          <a:p>
            <a:pPr lvl="0"/>
            <a:r>
              <a:rPr lang="en-US"/>
              <a:t>Edit Master text styles</a:t>
            </a:r>
          </a:p>
        </p:txBody>
      </p:sp>
      <p:sp>
        <p:nvSpPr>
          <p:cNvPr id="6" name="Content Placeholder 5"/>
          <p:cNvSpPr>
            <a:spLocks noGrp="1"/>
          </p:cNvSpPr>
          <p:nvPr>
            <p:ph sz="quarter" idx="4"/>
          </p:nvPr>
        </p:nvSpPr>
        <p:spPr>
          <a:xfrm>
            <a:off x="4628268" y="1460500"/>
            <a:ext cx="4115872" cy="2743200"/>
          </a:xfrm>
        </p:spPr>
        <p:txBody>
          <a:bodyPr/>
          <a:lstStyle>
            <a:lvl1pPr>
              <a:defRPr sz="1501"/>
            </a:lvl1pPr>
            <a:lvl2pPr marL="483634" indent="-257252">
              <a:buFont typeface="Wingdings" panose="05000000000000000000" pitchFamily="2" charset="2"/>
              <a:buChar char="§"/>
              <a:defRPr sz="1351"/>
            </a:lvl2pPr>
            <a:lvl3pPr>
              <a:defRPr sz="1200"/>
            </a:lvl3pPr>
            <a:lvl4pPr marL="510141" indent="0">
              <a:buNone/>
              <a:defRPr sz="1316"/>
            </a:lvl4pPr>
            <a:lvl5pPr>
              <a:defRPr sz="1206"/>
            </a:lvl5pPr>
          </a:lstStyle>
          <a:p>
            <a:pPr lvl="0"/>
            <a:r>
              <a:rPr lang="en-US"/>
              <a:t>Edit Master text styles</a:t>
            </a:r>
          </a:p>
          <a:p>
            <a:pPr lvl="1"/>
            <a:r>
              <a:rPr lang="en-US"/>
              <a:t>Second level</a:t>
            </a:r>
          </a:p>
          <a:p>
            <a:pPr lvl="2"/>
            <a:r>
              <a:rPr lang="en-US"/>
              <a:t>Third level</a:t>
            </a:r>
          </a:p>
        </p:txBody>
      </p:sp>
      <p:sp>
        <p:nvSpPr>
          <p:cNvPr id="9" name="Footer Placeholder 8">
            <a:extLst>
              <a:ext uri="{FF2B5EF4-FFF2-40B4-BE49-F238E27FC236}">
                <a16:creationId xmlns:a16="http://schemas.microsoft.com/office/drawing/2014/main" id="{164D111D-315D-416D-B503-B3C0A565754E}"/>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10" name="Slide Number Placeholder 9">
            <a:extLst>
              <a:ext uri="{FF2B5EF4-FFF2-40B4-BE49-F238E27FC236}">
                <a16:creationId xmlns:a16="http://schemas.microsoft.com/office/drawing/2014/main" id="{37286FF4-80C3-4D69-807D-9639A5047B02}"/>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77308807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31C9F338-7056-4790-A2A4-DA3B22FBBED3}"/>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6" name="Slide Number Placeholder 5">
            <a:extLst>
              <a:ext uri="{FF2B5EF4-FFF2-40B4-BE49-F238E27FC236}">
                <a16:creationId xmlns:a16="http://schemas.microsoft.com/office/drawing/2014/main" id="{8144D62F-9E41-4877-87C7-9F1A1380E859}"/>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76929935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76050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74" y="163830"/>
            <a:ext cx="8849125" cy="342900"/>
          </a:xfrm>
        </p:spPr>
        <p:txBody>
          <a:bodyPr anchor="b"/>
          <a:lstStyle>
            <a:lvl1pPr>
              <a:defRPr sz="1801"/>
            </a:lvl1pPr>
          </a:lstStyle>
          <a:p>
            <a:r>
              <a:rPr lang="en-US"/>
              <a:t>Click to edit Master title style</a:t>
            </a:r>
            <a:endParaRPr lang="en-US" dirty="0"/>
          </a:p>
        </p:txBody>
      </p:sp>
      <p:sp>
        <p:nvSpPr>
          <p:cNvPr id="3" name="Content Placeholder 2"/>
          <p:cNvSpPr>
            <a:spLocks noGrp="1"/>
          </p:cNvSpPr>
          <p:nvPr>
            <p:ph idx="1"/>
          </p:nvPr>
        </p:nvSpPr>
        <p:spPr>
          <a:xfrm>
            <a:off x="3888417" y="660561"/>
            <a:ext cx="4628267" cy="3655279"/>
          </a:xfrm>
        </p:spPr>
        <p:txBody>
          <a:bodyPr/>
          <a:lstStyle>
            <a:lvl1pPr>
              <a:defRPr sz="1501"/>
            </a:lvl1pPr>
            <a:lvl2pPr>
              <a:defRPr sz="1351"/>
            </a:lvl2pPr>
            <a:lvl3pPr>
              <a:defRPr sz="1200"/>
            </a:lvl3pPr>
            <a:lvl4pPr marL="510141" indent="0">
              <a:buNone/>
              <a:defRPr sz="1151"/>
            </a:lvl4pPr>
            <a:lvl5pPr>
              <a:defRPr sz="1151"/>
            </a:lvl5pPr>
            <a:lvl6pPr>
              <a:defRPr sz="2194"/>
            </a:lvl6pPr>
            <a:lvl7pPr>
              <a:defRPr sz="2194"/>
            </a:lvl7pPr>
            <a:lvl8pPr>
              <a:defRPr sz="2194"/>
            </a:lvl8pPr>
            <a:lvl9pPr>
              <a:defRPr sz="2194"/>
            </a:lvl9pPr>
          </a:lstStyle>
          <a:p>
            <a:pPr lvl="0"/>
            <a:r>
              <a:rPr lang="en-US" dirty="0"/>
              <a:t>Edit Master text styles</a:t>
            </a:r>
          </a:p>
          <a:p>
            <a:pPr lvl="1"/>
            <a:r>
              <a:rPr lang="en-US" dirty="0"/>
              <a:t>Second level</a:t>
            </a:r>
          </a:p>
          <a:p>
            <a:pPr lvl="2"/>
            <a:r>
              <a:rPr lang="en-US" dirty="0"/>
              <a:t>Third level</a:t>
            </a:r>
          </a:p>
        </p:txBody>
      </p:sp>
      <p:sp>
        <p:nvSpPr>
          <p:cNvPr id="4" name="Text Placeholder 3"/>
          <p:cNvSpPr>
            <a:spLocks noGrp="1"/>
          </p:cNvSpPr>
          <p:nvPr>
            <p:ph type="body" sz="half" idx="2"/>
          </p:nvPr>
        </p:nvSpPr>
        <p:spPr>
          <a:xfrm>
            <a:off x="629714" y="1464724"/>
            <a:ext cx="2949832" cy="2858080"/>
          </a:xfrm>
        </p:spPr>
        <p:txBody>
          <a:bodyPr/>
          <a:lstStyle>
            <a:lvl1pPr marL="0" indent="0">
              <a:buNone/>
              <a:defRPr sz="1801"/>
            </a:lvl1pPr>
            <a:lvl2pPr marL="501437" indent="0">
              <a:buNone/>
              <a:defRPr sz="1536"/>
            </a:lvl2pPr>
            <a:lvl3pPr marL="1002872" indent="0">
              <a:buNone/>
              <a:defRPr sz="1316"/>
            </a:lvl3pPr>
            <a:lvl4pPr marL="1504308" indent="0">
              <a:buNone/>
              <a:defRPr sz="1097"/>
            </a:lvl4pPr>
            <a:lvl5pPr marL="2005744" indent="0">
              <a:buNone/>
              <a:defRPr sz="1097"/>
            </a:lvl5pPr>
            <a:lvl6pPr marL="2507180" indent="0">
              <a:buNone/>
              <a:defRPr sz="1097"/>
            </a:lvl6pPr>
            <a:lvl7pPr marL="3008615" indent="0">
              <a:buNone/>
              <a:defRPr sz="1097"/>
            </a:lvl7pPr>
            <a:lvl8pPr marL="3510052" indent="0">
              <a:buNone/>
              <a:defRPr sz="1097"/>
            </a:lvl8pPr>
            <a:lvl9pPr marL="4011487" indent="0">
              <a:buNone/>
              <a:defRPr sz="1097"/>
            </a:lvl9pPr>
          </a:lstStyle>
          <a:p>
            <a:pPr lvl="0"/>
            <a:r>
              <a:rPr lang="en-US"/>
              <a:t>Edit Master text styles</a:t>
            </a:r>
          </a:p>
        </p:txBody>
      </p:sp>
      <p:sp>
        <p:nvSpPr>
          <p:cNvPr id="7" name="Footer Placeholder 6">
            <a:extLst>
              <a:ext uri="{FF2B5EF4-FFF2-40B4-BE49-F238E27FC236}">
                <a16:creationId xmlns:a16="http://schemas.microsoft.com/office/drawing/2014/main" id="{D774C016-649E-4C6B-A276-C2F18F1EA355}"/>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8" name="Slide Number Placeholder 7">
            <a:extLst>
              <a:ext uri="{FF2B5EF4-FFF2-40B4-BE49-F238E27FC236}">
                <a16:creationId xmlns:a16="http://schemas.microsoft.com/office/drawing/2014/main" id="{304EE059-0DAF-49ED-A93D-DCCE0F427BC0}"/>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765273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6" name="Footer Placeholder 5">
            <a:extLst>
              <a:ext uri="{FF2B5EF4-FFF2-40B4-BE49-F238E27FC236}">
                <a16:creationId xmlns:a16="http://schemas.microsoft.com/office/drawing/2014/main" id="{061DA3A1-2B8C-4CA3-9012-99828EC834E7}"/>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7" name="Slide Number Placeholder 6">
            <a:extLst>
              <a:ext uri="{FF2B5EF4-FFF2-40B4-BE49-F238E27FC236}">
                <a16:creationId xmlns:a16="http://schemas.microsoft.com/office/drawing/2014/main" id="{47EF6B41-81DD-44A8-BA3F-434BD3E36C5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37893958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8552" y="301681"/>
            <a:ext cx="2186037" cy="455865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0140" y="301681"/>
            <a:ext cx="6328250" cy="4558655"/>
          </a:xfrm>
        </p:spPr>
        <p:txBody>
          <a:bodyPr vert="eaVert"/>
          <a:lstStyle/>
          <a:p>
            <a:pPr lvl="0"/>
            <a:r>
              <a:rPr lang="en-US"/>
              <a:t>Edit Master text styles</a:t>
            </a:r>
          </a:p>
          <a:p>
            <a:pPr lvl="1"/>
            <a:r>
              <a:rPr lang="en-US"/>
              <a:t>Second level</a:t>
            </a:r>
          </a:p>
          <a:p>
            <a:pPr lvl="2"/>
            <a:r>
              <a:rPr lang="en-US"/>
              <a:t>Third level</a:t>
            </a:r>
          </a:p>
        </p:txBody>
      </p:sp>
      <p:sp>
        <p:nvSpPr>
          <p:cNvPr id="6" name="Footer Placeholder 5">
            <a:extLst>
              <a:ext uri="{FF2B5EF4-FFF2-40B4-BE49-F238E27FC236}">
                <a16:creationId xmlns:a16="http://schemas.microsoft.com/office/drawing/2014/main" id="{58C16DA8-BE2E-4A37-8BDD-E752BE2929C8}"/>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7" name="Slide Number Placeholder 6">
            <a:extLst>
              <a:ext uri="{FF2B5EF4-FFF2-40B4-BE49-F238E27FC236}">
                <a16:creationId xmlns:a16="http://schemas.microsoft.com/office/drawing/2014/main" id="{A9A4F8E2-C290-4769-ACC5-D1B62191CBD5}"/>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54665998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192074" y="669134"/>
            <a:ext cx="8779552" cy="1886345"/>
          </a:xfrm>
        </p:spPr>
        <p:txBody>
          <a:bodyPr/>
          <a:lstStyle>
            <a:lvl4pPr marL="510141" indent="0">
              <a:buNone/>
              <a:defRPr/>
            </a:lvl4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192074" y="2719477"/>
            <a:ext cx="8779552" cy="2009774"/>
          </a:xfrm>
        </p:spPr>
        <p:txBody>
          <a:bodyPr/>
          <a:lstStyle>
            <a:lvl4pPr marL="510141"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095CADA7-6179-435C-9C9A-F61390BAF3E3}"/>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98A66D22-9F89-4E17-AAD0-D712F30D93D3}"/>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9" name="Slide Number Placeholder 8">
            <a:extLst>
              <a:ext uri="{FF2B5EF4-FFF2-40B4-BE49-F238E27FC236}">
                <a16:creationId xmlns:a16="http://schemas.microsoft.com/office/drawing/2014/main" id="{41315A24-AF37-4473-B4B1-8F1A28B6BE3A}"/>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5817604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192075" y="675487"/>
            <a:ext cx="4197286" cy="4010363"/>
          </a:xfrm>
        </p:spPr>
        <p:txBody>
          <a:bodyPr/>
          <a:lstStyle/>
          <a:p>
            <a:pPr lvl="0"/>
            <a:r>
              <a:rPr lang="en-US" noProof="0"/>
              <a:t>Click icon to add online image</a:t>
            </a:r>
            <a:endParaRPr lang="en-US" noProof="0" dirty="0"/>
          </a:p>
        </p:txBody>
      </p:sp>
      <p:sp>
        <p:nvSpPr>
          <p:cNvPr id="4" name="Text Placeholder 3"/>
          <p:cNvSpPr>
            <a:spLocks noGrp="1"/>
          </p:cNvSpPr>
          <p:nvPr>
            <p:ph type="body" sz="half" idx="2"/>
          </p:nvPr>
        </p:nvSpPr>
        <p:spPr>
          <a:xfrm>
            <a:off x="4700100" y="675487"/>
            <a:ext cx="4271526" cy="4010363"/>
          </a:xfrm>
        </p:spPr>
        <p:txBody>
          <a:bodyPr/>
          <a:lstStyle>
            <a:lvl4pPr marL="510141" indent="0">
              <a:buNone/>
              <a:defRPr/>
            </a:lvl4pPr>
          </a:lstStyle>
          <a:p>
            <a:pPr lvl="0"/>
            <a:r>
              <a:rPr lang="en-US"/>
              <a:t>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0A850BF8-E896-4FE3-AF7F-9E5CFC34CAD2}"/>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8" name="Slide Number Placeholder 7">
            <a:extLst>
              <a:ext uri="{FF2B5EF4-FFF2-40B4-BE49-F238E27FC236}">
                <a16:creationId xmlns:a16="http://schemas.microsoft.com/office/drawing/2014/main" id="{4CE76EFD-0B19-48DA-8B96-05C97EC183AA}"/>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9" name="Title 8">
            <a:extLst>
              <a:ext uri="{FF2B5EF4-FFF2-40B4-BE49-F238E27FC236}">
                <a16:creationId xmlns:a16="http://schemas.microsoft.com/office/drawing/2014/main" id="{A2C908EE-4D86-4786-8632-689C4A18D6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8763910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192074" y="630174"/>
            <a:ext cx="8779551" cy="4135374"/>
          </a:xfrm>
        </p:spPr>
        <p:txBody>
          <a:bodyPr/>
          <a:lstStyle/>
          <a:p>
            <a:pPr lvl="0"/>
            <a:r>
              <a:rPr lang="en-US" noProof="0"/>
              <a:t>Click icon to add table</a:t>
            </a:r>
            <a:endParaRPr lang="en-US" noProof="0" dirty="0"/>
          </a:p>
        </p:txBody>
      </p:sp>
      <p:sp>
        <p:nvSpPr>
          <p:cNvPr id="6" name="Title 5">
            <a:extLst>
              <a:ext uri="{FF2B5EF4-FFF2-40B4-BE49-F238E27FC236}">
                <a16:creationId xmlns:a16="http://schemas.microsoft.com/office/drawing/2014/main" id="{DFF1EE16-DB37-4F1F-AE94-AA5075AE91F6}"/>
              </a:ext>
            </a:extLst>
          </p:cNvPr>
          <p:cNvSpPr>
            <a:spLocks noGrp="1"/>
          </p:cNvSpPr>
          <p:nvPr>
            <p:ph type="title"/>
          </p:nvPr>
        </p:nvSpPr>
        <p:spPr/>
        <p:txBody>
          <a:bodyPr/>
          <a:lstStyle/>
          <a:p>
            <a:r>
              <a:rPr lang="en-US"/>
              <a:t>Click to edit Master title style</a:t>
            </a:r>
          </a:p>
        </p:txBody>
      </p:sp>
      <p:sp>
        <p:nvSpPr>
          <p:cNvPr id="7" name="Footer Placeholder 6">
            <a:extLst>
              <a:ext uri="{FF2B5EF4-FFF2-40B4-BE49-F238E27FC236}">
                <a16:creationId xmlns:a16="http://schemas.microsoft.com/office/drawing/2014/main" id="{41549082-391F-4918-9252-3B961092933C}"/>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8" name="Slide Number Placeholder 7">
            <a:extLst>
              <a:ext uri="{FF2B5EF4-FFF2-40B4-BE49-F238E27FC236}">
                <a16:creationId xmlns:a16="http://schemas.microsoft.com/office/drawing/2014/main" id="{E7BD9364-D9E9-4A68-AF4C-24B4A50074E6}"/>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92732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391761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192076" y="707235"/>
            <a:ext cx="8779550" cy="1886345"/>
          </a:xfrm>
        </p:spPr>
        <p:txBody>
          <a:bodyPr/>
          <a:lstStyle>
            <a:lvl4pPr marL="510141" indent="0">
              <a:buNone/>
              <a:defRPr/>
            </a:lvl4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192076" y="2707885"/>
            <a:ext cx="8779550" cy="2009774"/>
          </a:xfrm>
        </p:spPr>
        <p:txBody>
          <a:bodyPr/>
          <a:lstStyle>
            <a:lvl4pPr marL="510141"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7F283841-6F9B-4F56-AE8F-4F7D41CC0106}"/>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C1CEC829-A4EF-405F-803E-2716F833589A}"/>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9" name="Slide Number Placeholder 8">
            <a:extLst>
              <a:ext uri="{FF2B5EF4-FFF2-40B4-BE49-F238E27FC236}">
                <a16:creationId xmlns:a16="http://schemas.microsoft.com/office/drawing/2014/main" id="{26BF70C1-0092-4D2E-AF4E-430DCE21DD02}"/>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37740360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192075" y="650079"/>
            <a:ext cx="4197286" cy="4010363"/>
          </a:xfrm>
        </p:spPr>
        <p:txBody>
          <a:bodyPr/>
          <a:lstStyle/>
          <a:p>
            <a:pPr lvl="0"/>
            <a:r>
              <a:rPr lang="en-US" noProof="0"/>
              <a:t>Click icon to add online image</a:t>
            </a:r>
            <a:endParaRPr lang="en-US" noProof="0" dirty="0"/>
          </a:p>
        </p:txBody>
      </p:sp>
      <p:sp>
        <p:nvSpPr>
          <p:cNvPr id="4" name="Text Placeholder 3"/>
          <p:cNvSpPr>
            <a:spLocks noGrp="1"/>
          </p:cNvSpPr>
          <p:nvPr>
            <p:ph type="body" sz="half" idx="2"/>
          </p:nvPr>
        </p:nvSpPr>
        <p:spPr>
          <a:xfrm>
            <a:off x="4650407" y="650079"/>
            <a:ext cx="4309819" cy="4010363"/>
          </a:xfrm>
        </p:spPr>
        <p:txBody>
          <a:bodyPr/>
          <a:lstStyle>
            <a:lvl4pPr marL="510141"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5FE5FF6A-74F4-4C6D-93BF-BC475399B097}"/>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68176B50-6D08-4525-B03B-99EFE8878D9E}"/>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9" name="Slide Number Placeholder 8">
            <a:extLst>
              <a:ext uri="{FF2B5EF4-FFF2-40B4-BE49-F238E27FC236}">
                <a16:creationId xmlns:a16="http://schemas.microsoft.com/office/drawing/2014/main" id="{67B8C6D0-AEA5-402E-918C-BA6D7B82B51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70497837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34" Type="http://schemas.openxmlformats.org/officeDocument/2006/relationships/slideLayout" Target="../slideLayouts/slideLayout70.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36" Type="http://schemas.openxmlformats.org/officeDocument/2006/relationships/theme" Target="../theme/theme2.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35" Type="http://schemas.openxmlformats.org/officeDocument/2006/relationships/slideLayout" Target="../slideLayouts/slideLayout71.xml"/><Relationship Id="rId8"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4.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image" Target="../media/image8.png"/><Relationship Id="rId5" Type="http://schemas.openxmlformats.org/officeDocument/2006/relationships/theme" Target="../theme/theme3.xml"/><Relationship Id="rId4" Type="http://schemas.openxmlformats.org/officeDocument/2006/relationships/slideLayout" Target="../slideLayouts/slideLayout7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theme" Target="../theme/theme4.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0" baseline="0">
                <a:solidFill>
                  <a:schemeClr val="tx1"/>
                </a:solidFill>
                <a:latin typeface="+mn-lt"/>
                <a:ea typeface="Arial" charset="0"/>
                <a:cs typeface="Arial"/>
              </a:defRPr>
            </a:lvl1pPr>
          </a:lstStyle>
          <a:p>
            <a:r>
              <a:rPr lang="de-DE"/>
              <a:t>Replace the footer with text from the PPT-Updater. Instructions are included in that file.</a:t>
            </a:r>
            <a:endParaRPr lang="en-US" dirty="0"/>
          </a:p>
        </p:txBody>
      </p:sp>
    </p:spTree>
    <p:extLst>
      <p:ext uri="{BB962C8B-B14F-4D97-AF65-F5344CB8AC3E}">
        <p14:creationId xmlns:p14="http://schemas.microsoft.com/office/powerpoint/2010/main" val="163973141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 id="2147483769" r:id="rId24"/>
    <p:sldLayoutId id="2147483770" r:id="rId25"/>
    <p:sldLayoutId id="2147483771" r:id="rId26"/>
    <p:sldLayoutId id="2147483772" r:id="rId27"/>
    <p:sldLayoutId id="2147483773" r:id="rId28"/>
    <p:sldLayoutId id="2147483774" r:id="rId29"/>
    <p:sldLayoutId id="2147483775" r:id="rId30"/>
    <p:sldLayoutId id="2147483776" r:id="rId31"/>
    <p:sldLayoutId id="2147483777" r:id="rId32"/>
    <p:sldLayoutId id="2147483778" r:id="rId33"/>
    <p:sldLayoutId id="2147483824" r:id="rId34"/>
    <p:sldLayoutId id="2147483780" r:id="rId35"/>
    <p:sldLayoutId id="2147483889" r:id="rId36"/>
  </p:sldLayoutIdLst>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Group Name / DOC ID / Month XX, 2017 / © 2017 IBM Corporation</a:t>
            </a:r>
            <a:endParaRPr lang="en-US"/>
          </a:p>
        </p:txBody>
      </p:sp>
    </p:spTree>
    <p:extLst>
      <p:ext uri="{BB962C8B-B14F-4D97-AF65-F5344CB8AC3E}">
        <p14:creationId xmlns:p14="http://schemas.microsoft.com/office/powerpoint/2010/main" val="1866092009"/>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 id="2147483850" r:id="rId18"/>
    <p:sldLayoutId id="2147483851" r:id="rId19"/>
    <p:sldLayoutId id="2147483852" r:id="rId20"/>
    <p:sldLayoutId id="2147483853" r:id="rId21"/>
    <p:sldLayoutId id="2147483854" r:id="rId22"/>
    <p:sldLayoutId id="2147483855" r:id="rId23"/>
    <p:sldLayoutId id="2147483856" r:id="rId24"/>
    <p:sldLayoutId id="2147483857" r:id="rId25"/>
    <p:sldLayoutId id="2147483858" r:id="rId26"/>
    <p:sldLayoutId id="2147483859" r:id="rId27"/>
    <p:sldLayoutId id="2147483860" r:id="rId28"/>
    <p:sldLayoutId id="2147483861" r:id="rId29"/>
    <p:sldLayoutId id="2147483862" r:id="rId30"/>
    <p:sldLayoutId id="2147483863" r:id="rId31"/>
    <p:sldLayoutId id="2147483864" r:id="rId32"/>
    <p:sldLayoutId id="2147483865" r:id="rId33"/>
    <p:sldLayoutId id="2147483866" r:id="rId34"/>
    <p:sldLayoutId id="2147483867" r:id="rId35"/>
  </p:sldLayoutIdLst>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228600" y="800101"/>
            <a:ext cx="8686800" cy="3988594"/>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29" name="Rectangle 6"/>
          <p:cNvSpPr>
            <a:spLocks noChangeArrowheads="1"/>
          </p:cNvSpPr>
          <p:nvPr userDrawn="1"/>
        </p:nvSpPr>
        <p:spPr bwMode="black">
          <a:xfrm>
            <a:off x="7589838" y="4902997"/>
            <a:ext cx="1371600" cy="138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9056" tIns="34529" rIns="69056" bIns="34529"/>
          <a:lstStyle/>
          <a:p>
            <a:pPr algn="r" fontAlgn="base">
              <a:spcBef>
                <a:spcPct val="0"/>
              </a:spcBef>
              <a:spcAft>
                <a:spcPct val="0"/>
              </a:spcAft>
            </a:pPr>
            <a:r>
              <a:rPr lang="en-US" sz="600" dirty="0">
                <a:solidFill>
                  <a:srgbClr val="000000"/>
                </a:solidFill>
                <a:cs typeface="Arial" charset="0"/>
              </a:rPr>
              <a:t>© 2019 IBM Corporation</a:t>
            </a:r>
            <a:endParaRPr lang="en-US" sz="1350" dirty="0">
              <a:solidFill>
                <a:srgbClr val="000000"/>
              </a:solidFill>
              <a:cs typeface="Arial" charset="0"/>
            </a:endParaRPr>
          </a:p>
        </p:txBody>
      </p:sp>
      <p:sp>
        <p:nvSpPr>
          <p:cNvPr id="67591" name="Rectangle 7"/>
          <p:cNvSpPr>
            <a:spLocks noGrp="1" noChangeArrowheads="1"/>
          </p:cNvSpPr>
          <p:nvPr>
            <p:ph type="sldNum" sz="quarter" idx="4"/>
          </p:nvPr>
        </p:nvSpPr>
        <p:spPr bwMode="black">
          <a:xfrm>
            <a:off x="182564" y="4902997"/>
            <a:ext cx="366712" cy="13811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1" hangingPunct="1">
              <a:defRPr sz="600">
                <a:solidFill>
                  <a:schemeClr val="tx1"/>
                </a:solidFill>
              </a:defRPr>
            </a:lvl1pPr>
          </a:lstStyle>
          <a:p>
            <a:pPr fontAlgn="base">
              <a:spcBef>
                <a:spcPct val="0"/>
              </a:spcBef>
              <a:spcAft>
                <a:spcPct val="0"/>
              </a:spcAft>
              <a:defRPr/>
            </a:pPr>
            <a:fld id="{F7E3ED83-C21E-4324-9860-AF2C50F711A3}" type="slidenum">
              <a:rPr lang="en-US" smtClean="0">
                <a:solidFill>
                  <a:srgbClr val="000000"/>
                </a:solidFill>
                <a:cs typeface="Arial" charset="0"/>
              </a:rPr>
              <a:pPr fontAlgn="base">
                <a:spcBef>
                  <a:spcPct val="0"/>
                </a:spcBef>
                <a:spcAft>
                  <a:spcPct val="0"/>
                </a:spcAft>
                <a:defRPr/>
              </a:pPr>
              <a:t>‹#›</a:t>
            </a:fld>
            <a:endParaRPr lang="en-US">
              <a:solidFill>
                <a:srgbClr val="000000"/>
              </a:solidFill>
              <a:cs typeface="Arial" charset="0"/>
            </a:endParaRPr>
          </a:p>
        </p:txBody>
      </p:sp>
      <p:sp>
        <p:nvSpPr>
          <p:cNvPr id="67592" name="Rectangle 8"/>
          <p:cNvSpPr>
            <a:spLocks noGrp="1" noChangeArrowheads="1"/>
          </p:cNvSpPr>
          <p:nvPr>
            <p:ph type="ftr" sz="quarter" idx="3"/>
          </p:nvPr>
        </p:nvSpPr>
        <p:spPr bwMode="auto">
          <a:xfrm>
            <a:off x="1554163" y="4902997"/>
            <a:ext cx="5943600" cy="13811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ctr" eaLnBrk="1" hangingPunct="1">
              <a:defRPr sz="600">
                <a:solidFill>
                  <a:schemeClr val="tx1"/>
                </a:solidFill>
                <a:latin typeface="Arial" panose="020B0604020202020204" pitchFamily="34" charset="0"/>
                <a:ea typeface="+mn-ea"/>
                <a:cs typeface="Arial" panose="020B0604020202020204" pitchFamily="34" charset="0"/>
              </a:defRPr>
            </a:lvl1pPr>
          </a:lstStyle>
          <a:p>
            <a:pPr fontAlgn="base">
              <a:spcBef>
                <a:spcPct val="0"/>
              </a:spcBef>
              <a:spcAft>
                <a:spcPct val="0"/>
              </a:spcAft>
              <a:defRPr/>
            </a:pPr>
            <a:r>
              <a:rPr lang="en-US">
                <a:solidFill>
                  <a:srgbClr val="000000"/>
                </a:solidFill>
              </a:rPr>
              <a:t>IBM Internal Use Only</a:t>
            </a:r>
            <a:endParaRPr lang="en-US" dirty="0">
              <a:solidFill>
                <a:srgbClr val="000000"/>
              </a:solidFill>
            </a:endParaRPr>
          </a:p>
        </p:txBody>
      </p:sp>
      <p:sp>
        <p:nvSpPr>
          <p:cNvPr id="1033" name="Rectangle 13"/>
          <p:cNvSpPr>
            <a:spLocks noGrp="1" noChangeArrowheads="1"/>
          </p:cNvSpPr>
          <p:nvPr>
            <p:ph type="title"/>
          </p:nvPr>
        </p:nvSpPr>
        <p:spPr bwMode="auto">
          <a:xfrm>
            <a:off x="228601" y="114303"/>
            <a:ext cx="7904285" cy="548879"/>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pic>
        <p:nvPicPr>
          <p:cNvPr id="9" name="Picture 8">
            <a:extLst>
              <a:ext uri="{FF2B5EF4-FFF2-40B4-BE49-F238E27FC236}">
                <a16:creationId xmlns:a16="http://schemas.microsoft.com/office/drawing/2014/main" id="{6DF8DE0A-CD6A-0044-8FFB-E81F1ACE15DB}"/>
              </a:ext>
            </a:extLst>
          </p:cNvPr>
          <p:cNvPicPr>
            <a:picLocks noChangeAspect="1"/>
          </p:cNvPicPr>
          <p:nvPr userDrawn="1"/>
        </p:nvPicPr>
        <p:blipFill>
          <a:blip r:embed="rId6"/>
          <a:stretch>
            <a:fillRect/>
          </a:stretch>
        </p:blipFill>
        <p:spPr>
          <a:xfrm>
            <a:off x="8264362" y="9386"/>
            <a:ext cx="879638" cy="759092"/>
          </a:xfrm>
          <a:prstGeom prst="rect">
            <a:avLst/>
          </a:prstGeom>
        </p:spPr>
      </p:pic>
      <p:cxnSp>
        <p:nvCxnSpPr>
          <p:cNvPr id="3" name="Straight Connector 2">
            <a:extLst>
              <a:ext uri="{FF2B5EF4-FFF2-40B4-BE49-F238E27FC236}">
                <a16:creationId xmlns:a16="http://schemas.microsoft.com/office/drawing/2014/main" id="{D9AB3CA8-9E47-A447-8CD2-A3B45B1D23CA}"/>
              </a:ext>
            </a:extLst>
          </p:cNvPr>
          <p:cNvCxnSpPr>
            <a:cxnSpLocks/>
          </p:cNvCxnSpPr>
          <p:nvPr userDrawn="1"/>
        </p:nvCxnSpPr>
        <p:spPr bwMode="auto">
          <a:xfrm>
            <a:off x="228601" y="511834"/>
            <a:ext cx="790428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7003243"/>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Lst>
  <p:hf hdr="0" ftr="0" dt="0"/>
  <p:txStyles>
    <p:titleStyle>
      <a:lvl1pPr algn="l" rtl="0" eaLnBrk="1" fontAlgn="base" hangingPunct="1">
        <a:lnSpc>
          <a:spcPct val="90000"/>
        </a:lnSpc>
        <a:spcBef>
          <a:spcPct val="0"/>
        </a:spcBef>
        <a:spcAft>
          <a:spcPct val="0"/>
        </a:spcAft>
        <a:defRPr sz="1800">
          <a:solidFill>
            <a:srgbClr val="0070C0"/>
          </a:solidFill>
          <a:latin typeface="IBM Plex Sans" panose="020B0503050203000203" pitchFamily="34" charset="77"/>
          <a:ea typeface="ＭＳ Ｐゴシック" charset="0"/>
          <a:cs typeface="+mj-cs"/>
        </a:defRPr>
      </a:lvl1pPr>
      <a:lvl2pPr algn="l" rtl="0" eaLnBrk="1" fontAlgn="base" hangingPunct="1">
        <a:lnSpc>
          <a:spcPct val="90000"/>
        </a:lnSpc>
        <a:spcBef>
          <a:spcPct val="0"/>
        </a:spcBef>
        <a:spcAft>
          <a:spcPct val="0"/>
        </a:spcAft>
        <a:defRPr sz="1650">
          <a:solidFill>
            <a:schemeClr val="tx2"/>
          </a:solidFill>
          <a:latin typeface="Arial" charset="0"/>
          <a:ea typeface="ＭＳ Ｐゴシック" charset="0"/>
        </a:defRPr>
      </a:lvl2pPr>
      <a:lvl3pPr algn="l" rtl="0" eaLnBrk="1" fontAlgn="base" hangingPunct="1">
        <a:lnSpc>
          <a:spcPct val="90000"/>
        </a:lnSpc>
        <a:spcBef>
          <a:spcPct val="0"/>
        </a:spcBef>
        <a:spcAft>
          <a:spcPct val="0"/>
        </a:spcAft>
        <a:defRPr sz="1650">
          <a:solidFill>
            <a:schemeClr val="tx2"/>
          </a:solidFill>
          <a:latin typeface="Arial" charset="0"/>
          <a:ea typeface="ＭＳ Ｐゴシック" charset="0"/>
        </a:defRPr>
      </a:lvl3pPr>
      <a:lvl4pPr algn="l" rtl="0" eaLnBrk="1" fontAlgn="base" hangingPunct="1">
        <a:lnSpc>
          <a:spcPct val="90000"/>
        </a:lnSpc>
        <a:spcBef>
          <a:spcPct val="0"/>
        </a:spcBef>
        <a:spcAft>
          <a:spcPct val="0"/>
        </a:spcAft>
        <a:defRPr sz="1650">
          <a:solidFill>
            <a:schemeClr val="tx2"/>
          </a:solidFill>
          <a:latin typeface="Arial" charset="0"/>
          <a:ea typeface="ＭＳ Ｐゴシック" charset="0"/>
        </a:defRPr>
      </a:lvl4pPr>
      <a:lvl5pPr algn="l" rtl="0" eaLnBrk="1" fontAlgn="base" hangingPunct="1">
        <a:lnSpc>
          <a:spcPct val="90000"/>
        </a:lnSpc>
        <a:spcBef>
          <a:spcPct val="0"/>
        </a:spcBef>
        <a:spcAft>
          <a:spcPct val="0"/>
        </a:spcAft>
        <a:defRPr sz="1650">
          <a:solidFill>
            <a:schemeClr val="tx2"/>
          </a:solidFill>
          <a:latin typeface="Arial" charset="0"/>
          <a:ea typeface="ＭＳ Ｐゴシック" charset="0"/>
        </a:defRPr>
      </a:lvl5pPr>
      <a:lvl6pPr marL="342900" algn="l" rtl="0" eaLnBrk="1" fontAlgn="base" hangingPunct="1">
        <a:lnSpc>
          <a:spcPct val="90000"/>
        </a:lnSpc>
        <a:spcBef>
          <a:spcPct val="0"/>
        </a:spcBef>
        <a:spcAft>
          <a:spcPct val="0"/>
        </a:spcAft>
        <a:defRPr sz="1650">
          <a:solidFill>
            <a:schemeClr val="tx2"/>
          </a:solidFill>
          <a:latin typeface="Arial" charset="0"/>
        </a:defRPr>
      </a:lvl6pPr>
      <a:lvl7pPr marL="685800" algn="l" rtl="0" eaLnBrk="1" fontAlgn="base" hangingPunct="1">
        <a:lnSpc>
          <a:spcPct val="90000"/>
        </a:lnSpc>
        <a:spcBef>
          <a:spcPct val="0"/>
        </a:spcBef>
        <a:spcAft>
          <a:spcPct val="0"/>
        </a:spcAft>
        <a:defRPr sz="1650">
          <a:solidFill>
            <a:schemeClr val="tx2"/>
          </a:solidFill>
          <a:latin typeface="Arial" charset="0"/>
        </a:defRPr>
      </a:lvl7pPr>
      <a:lvl8pPr marL="1028700" algn="l" rtl="0" eaLnBrk="1" fontAlgn="base" hangingPunct="1">
        <a:lnSpc>
          <a:spcPct val="90000"/>
        </a:lnSpc>
        <a:spcBef>
          <a:spcPct val="0"/>
        </a:spcBef>
        <a:spcAft>
          <a:spcPct val="0"/>
        </a:spcAft>
        <a:defRPr sz="1650">
          <a:solidFill>
            <a:schemeClr val="tx2"/>
          </a:solidFill>
          <a:latin typeface="Arial" charset="0"/>
        </a:defRPr>
      </a:lvl8pPr>
      <a:lvl9pPr marL="1371600" algn="l" rtl="0" eaLnBrk="1" fontAlgn="base" hangingPunct="1">
        <a:lnSpc>
          <a:spcPct val="90000"/>
        </a:lnSpc>
        <a:spcBef>
          <a:spcPct val="0"/>
        </a:spcBef>
        <a:spcAft>
          <a:spcPct val="0"/>
        </a:spcAft>
        <a:defRPr sz="1650">
          <a:solidFill>
            <a:schemeClr val="tx2"/>
          </a:solidFill>
          <a:latin typeface="Arial" charset="0"/>
        </a:defRPr>
      </a:lvl9pPr>
    </p:titleStyle>
    <p:bodyStyle>
      <a:lvl1pPr marL="129779" indent="-129779" algn="l" rtl="0" eaLnBrk="1" fontAlgn="base" hangingPunct="1">
        <a:spcBef>
          <a:spcPct val="50000"/>
        </a:spcBef>
        <a:spcAft>
          <a:spcPct val="0"/>
        </a:spcAft>
        <a:buClr>
          <a:schemeClr val="tx1"/>
        </a:buClr>
        <a:buFont typeface="Wingdings" charset="0"/>
        <a:buChar char="§"/>
        <a:defRPr sz="1200">
          <a:solidFill>
            <a:schemeClr val="tx1"/>
          </a:solidFill>
          <a:latin typeface="+mn-lt"/>
          <a:ea typeface="ＭＳ Ｐゴシック" charset="0"/>
          <a:cs typeface="+mn-cs"/>
        </a:defRPr>
      </a:lvl1pPr>
      <a:lvl2pPr marL="382191" indent="-122635" algn="l" rtl="0" eaLnBrk="1" fontAlgn="base" hangingPunct="1">
        <a:spcBef>
          <a:spcPct val="0"/>
        </a:spcBef>
        <a:spcAft>
          <a:spcPct val="0"/>
        </a:spcAft>
        <a:buClr>
          <a:schemeClr val="tx1"/>
        </a:buClr>
        <a:buFont typeface="Arial" charset="0"/>
        <a:buChar char="–"/>
        <a:defRPr sz="1200">
          <a:solidFill>
            <a:schemeClr val="tx1"/>
          </a:solidFill>
          <a:latin typeface="+mn-lt"/>
          <a:ea typeface="ＭＳ Ｐゴシック" charset="0"/>
        </a:defRPr>
      </a:lvl2pPr>
      <a:lvl3pPr marL="641747" indent="-129779" algn="l" rtl="0" eaLnBrk="1" fontAlgn="base" hangingPunct="1">
        <a:spcBef>
          <a:spcPct val="0"/>
        </a:spcBef>
        <a:spcAft>
          <a:spcPct val="0"/>
        </a:spcAft>
        <a:buClr>
          <a:schemeClr val="tx1"/>
        </a:buClr>
        <a:buChar char="•"/>
        <a:defRPr sz="1200">
          <a:solidFill>
            <a:schemeClr val="tx1"/>
          </a:solidFill>
          <a:latin typeface="+mn-lt"/>
          <a:ea typeface="ＭＳ Ｐゴシック" charset="0"/>
        </a:defRPr>
      </a:lvl3pPr>
      <a:lvl4pPr marL="902494" indent="-129779" algn="l" rtl="0" eaLnBrk="1" fontAlgn="base" hangingPunct="1">
        <a:spcBef>
          <a:spcPct val="20000"/>
        </a:spcBef>
        <a:spcAft>
          <a:spcPct val="0"/>
        </a:spcAft>
        <a:buClr>
          <a:schemeClr val="bg1"/>
        </a:buClr>
        <a:defRPr sz="1200">
          <a:solidFill>
            <a:schemeClr val="bg1"/>
          </a:solidFill>
          <a:latin typeface="+mn-lt"/>
          <a:ea typeface="ＭＳ Ｐゴシック" charset="0"/>
        </a:defRPr>
      </a:lvl4pPr>
      <a:lvl5pPr marL="1154906" indent="-122635" algn="l" rtl="0" eaLnBrk="1" fontAlgn="base" hangingPunct="1">
        <a:spcBef>
          <a:spcPct val="20000"/>
        </a:spcBef>
        <a:spcAft>
          <a:spcPct val="0"/>
        </a:spcAft>
        <a:buClr>
          <a:schemeClr val="bg1"/>
        </a:buClr>
        <a:buChar char="»"/>
        <a:defRPr sz="1200">
          <a:solidFill>
            <a:schemeClr val="bg1"/>
          </a:solidFill>
          <a:latin typeface="+mn-lt"/>
          <a:ea typeface="ＭＳ Ｐゴシック" charset="0"/>
        </a:defRPr>
      </a:lvl5pPr>
      <a:lvl6pPr marL="1497806" indent="-122635" algn="l" rtl="0" eaLnBrk="1" fontAlgn="base" hangingPunct="1">
        <a:spcBef>
          <a:spcPct val="20000"/>
        </a:spcBef>
        <a:spcAft>
          <a:spcPct val="0"/>
        </a:spcAft>
        <a:buClr>
          <a:schemeClr val="bg1"/>
        </a:buClr>
        <a:buChar char="»"/>
        <a:defRPr sz="1200">
          <a:solidFill>
            <a:schemeClr val="bg1"/>
          </a:solidFill>
          <a:latin typeface="+mn-lt"/>
        </a:defRPr>
      </a:lvl6pPr>
      <a:lvl7pPr marL="1840706" indent="-122635" algn="l" rtl="0" eaLnBrk="1" fontAlgn="base" hangingPunct="1">
        <a:spcBef>
          <a:spcPct val="20000"/>
        </a:spcBef>
        <a:spcAft>
          <a:spcPct val="0"/>
        </a:spcAft>
        <a:buClr>
          <a:schemeClr val="bg1"/>
        </a:buClr>
        <a:buChar char="»"/>
        <a:defRPr sz="1200">
          <a:solidFill>
            <a:schemeClr val="bg1"/>
          </a:solidFill>
          <a:latin typeface="+mn-lt"/>
        </a:defRPr>
      </a:lvl7pPr>
      <a:lvl8pPr marL="2183606" indent="-122635" algn="l" rtl="0" eaLnBrk="1" fontAlgn="base" hangingPunct="1">
        <a:spcBef>
          <a:spcPct val="20000"/>
        </a:spcBef>
        <a:spcAft>
          <a:spcPct val="0"/>
        </a:spcAft>
        <a:buClr>
          <a:schemeClr val="bg1"/>
        </a:buClr>
        <a:buChar char="»"/>
        <a:defRPr sz="1200">
          <a:solidFill>
            <a:schemeClr val="bg1"/>
          </a:solidFill>
          <a:latin typeface="+mn-lt"/>
        </a:defRPr>
      </a:lvl8pPr>
      <a:lvl9pPr marL="2526506" indent="-122635" algn="l" rtl="0" eaLnBrk="1" fontAlgn="base" hangingPunct="1">
        <a:spcBef>
          <a:spcPct val="20000"/>
        </a:spcBef>
        <a:spcAft>
          <a:spcPct val="0"/>
        </a:spcAft>
        <a:buClr>
          <a:schemeClr val="bg1"/>
        </a:buClr>
        <a:buChar char="»"/>
        <a:defRPr sz="120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193955" y="158591"/>
            <a:ext cx="8751263" cy="345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0" bIns="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gray">
          <a:xfrm>
            <a:off x="192074" y="660400"/>
            <a:ext cx="8753144" cy="43035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 name="Slide Number Placeholder 10"/>
          <p:cNvSpPr>
            <a:spLocks noGrp="1" noChangeArrowheads="1"/>
          </p:cNvSpPr>
          <p:nvPr>
            <p:ph type="sldNum" sz="quarter" idx="4"/>
          </p:nvPr>
        </p:nvSpPr>
        <p:spPr bwMode="gray">
          <a:xfrm>
            <a:off x="8144537" y="4989607"/>
            <a:ext cx="827088" cy="123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r" eaLnBrk="1" hangingPunct="1">
              <a:defRPr sz="675" b="0">
                <a:solidFill>
                  <a:srgbClr val="000000"/>
                </a:solidFill>
                <a:latin typeface="IBM Plex Sans"/>
                <a:ea typeface="Verdana" panose="020B0604030504040204" pitchFamily="34" charset="0"/>
                <a:cs typeface="IBM Plex Sans"/>
              </a:defRPr>
            </a:lvl1pPr>
          </a:lstStyle>
          <a:p>
            <a:pPr>
              <a:defRPr/>
            </a:pPr>
            <a:fld id="{49E8191D-B835-45D5-91BE-8CAFF430D317}" type="slidenum">
              <a:rPr lang="en-US" smtClean="0"/>
              <a:pPr>
                <a:defRPr/>
              </a:pPr>
              <a:t>‹#›</a:t>
            </a:fld>
            <a:endParaRPr lang="en-US" dirty="0"/>
          </a:p>
        </p:txBody>
      </p:sp>
      <p:sp>
        <p:nvSpPr>
          <p:cNvPr id="17" name="Footer Placeholder 11"/>
          <p:cNvSpPr>
            <a:spLocks noGrp="1" noChangeArrowheads="1"/>
          </p:cNvSpPr>
          <p:nvPr>
            <p:ph type="ftr" sz="quarter" idx="3"/>
          </p:nvPr>
        </p:nvSpPr>
        <p:spPr bwMode="gray">
          <a:xfrm>
            <a:off x="192074" y="4989607"/>
            <a:ext cx="3615100" cy="137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l" eaLnBrk="1" hangingPunct="1">
              <a:buFontTx/>
              <a:buNone/>
              <a:defRPr sz="675">
                <a:solidFill>
                  <a:schemeClr val="tx1"/>
                </a:solidFill>
                <a:latin typeface="IBM Plex Sans"/>
                <a:ea typeface="Verdana" panose="020B0604030504040204" pitchFamily="34" charset="0"/>
                <a:cs typeface="IBM Plex Sans"/>
              </a:defRPr>
            </a:lvl1pPr>
          </a:lstStyle>
          <a:p>
            <a:pPr>
              <a:defRPr/>
            </a:pPr>
            <a:r>
              <a:rPr lang="en-US"/>
              <a:t>IBM Systems Technical University  © Copyright IBM Corporation 2019</a:t>
            </a:r>
            <a:endParaRPr lang="en-US" dirty="0"/>
          </a:p>
        </p:txBody>
      </p:sp>
    </p:spTree>
    <p:extLst>
      <p:ext uri="{BB962C8B-B14F-4D97-AF65-F5344CB8AC3E}">
        <p14:creationId xmlns:p14="http://schemas.microsoft.com/office/powerpoint/2010/main" val="602575616"/>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 id="2147483929" r:id="rId15"/>
    <p:sldLayoutId id="2147483930" r:id="rId16"/>
  </p:sldLayoutIdLst>
  <p:hf hdr="0" dt="0"/>
  <p:txStyles>
    <p:titleStyle>
      <a:lvl1pPr algn="l" defTabSz="672905" rtl="0" eaLnBrk="1" fontAlgn="base" hangingPunct="1">
        <a:lnSpc>
          <a:spcPct val="90000"/>
        </a:lnSpc>
        <a:spcBef>
          <a:spcPct val="0"/>
        </a:spcBef>
        <a:spcAft>
          <a:spcPct val="0"/>
        </a:spcAft>
        <a:defRPr sz="1801" b="1" i="0" u="none" kern="1200">
          <a:solidFill>
            <a:schemeClr val="tx2"/>
          </a:solidFill>
          <a:latin typeface="IBM Plex Sans"/>
          <a:ea typeface="+mj-ea"/>
          <a:cs typeface="IBM Plex Sans"/>
        </a:defRPr>
      </a:lvl1pPr>
      <a:lvl2pPr algn="l" defTabSz="672905" rtl="0" eaLnBrk="1" fontAlgn="base" hangingPunct="1">
        <a:spcBef>
          <a:spcPct val="0"/>
        </a:spcBef>
        <a:spcAft>
          <a:spcPct val="0"/>
        </a:spcAft>
        <a:defRPr sz="1726" b="1">
          <a:solidFill>
            <a:srgbClr val="008ABF"/>
          </a:solidFill>
          <a:latin typeface="Arial" panose="020B0604020202020204" pitchFamily="34" charset="0"/>
        </a:defRPr>
      </a:lvl2pPr>
      <a:lvl3pPr algn="l" defTabSz="672905" rtl="0" eaLnBrk="1" fontAlgn="base" hangingPunct="1">
        <a:spcBef>
          <a:spcPct val="0"/>
        </a:spcBef>
        <a:spcAft>
          <a:spcPct val="0"/>
        </a:spcAft>
        <a:defRPr sz="1726" b="1">
          <a:solidFill>
            <a:srgbClr val="008ABF"/>
          </a:solidFill>
          <a:latin typeface="Arial" panose="020B0604020202020204" pitchFamily="34" charset="0"/>
        </a:defRPr>
      </a:lvl3pPr>
      <a:lvl4pPr algn="l" defTabSz="672905" rtl="0" eaLnBrk="1" fontAlgn="base" hangingPunct="1">
        <a:spcBef>
          <a:spcPct val="0"/>
        </a:spcBef>
        <a:spcAft>
          <a:spcPct val="0"/>
        </a:spcAft>
        <a:defRPr sz="1726" b="1">
          <a:solidFill>
            <a:srgbClr val="008ABF"/>
          </a:solidFill>
          <a:latin typeface="Arial" panose="020B0604020202020204" pitchFamily="34" charset="0"/>
        </a:defRPr>
      </a:lvl4pPr>
      <a:lvl5pPr algn="l" defTabSz="672905" rtl="0" eaLnBrk="1" fontAlgn="base" hangingPunct="1">
        <a:spcBef>
          <a:spcPct val="0"/>
        </a:spcBef>
        <a:spcAft>
          <a:spcPct val="0"/>
        </a:spcAft>
        <a:defRPr sz="1726" b="1">
          <a:solidFill>
            <a:srgbClr val="008ABF"/>
          </a:solidFill>
          <a:latin typeface="Arial" panose="020B0604020202020204" pitchFamily="34" charset="0"/>
        </a:defRPr>
      </a:lvl5pPr>
      <a:lvl6pPr marL="501437" algn="l" defTabSz="673805" rtl="0" eaLnBrk="1" fontAlgn="base" hangingPunct="1">
        <a:spcBef>
          <a:spcPct val="0"/>
        </a:spcBef>
        <a:spcAft>
          <a:spcPct val="0"/>
        </a:spcAft>
        <a:defRPr sz="1755" b="1">
          <a:solidFill>
            <a:srgbClr val="1966B2"/>
          </a:solidFill>
          <a:latin typeface="Arial" panose="020B0604020202020204" pitchFamily="34" charset="0"/>
        </a:defRPr>
      </a:lvl6pPr>
      <a:lvl7pPr marL="1002872" algn="l" defTabSz="673805" rtl="0" eaLnBrk="1" fontAlgn="base" hangingPunct="1">
        <a:spcBef>
          <a:spcPct val="0"/>
        </a:spcBef>
        <a:spcAft>
          <a:spcPct val="0"/>
        </a:spcAft>
        <a:defRPr sz="1755" b="1">
          <a:solidFill>
            <a:srgbClr val="1966B2"/>
          </a:solidFill>
          <a:latin typeface="Arial" panose="020B0604020202020204" pitchFamily="34" charset="0"/>
        </a:defRPr>
      </a:lvl7pPr>
      <a:lvl8pPr marL="1504308" algn="l" defTabSz="673805" rtl="0" eaLnBrk="1" fontAlgn="base" hangingPunct="1">
        <a:spcBef>
          <a:spcPct val="0"/>
        </a:spcBef>
        <a:spcAft>
          <a:spcPct val="0"/>
        </a:spcAft>
        <a:defRPr sz="1755" b="1">
          <a:solidFill>
            <a:srgbClr val="1966B2"/>
          </a:solidFill>
          <a:latin typeface="Arial" panose="020B0604020202020204" pitchFamily="34" charset="0"/>
        </a:defRPr>
      </a:lvl8pPr>
      <a:lvl9pPr marL="2005744" algn="l" defTabSz="673805" rtl="0" eaLnBrk="1" fontAlgn="base" hangingPunct="1">
        <a:spcBef>
          <a:spcPct val="0"/>
        </a:spcBef>
        <a:spcAft>
          <a:spcPct val="0"/>
        </a:spcAft>
        <a:defRPr sz="1755" b="1">
          <a:solidFill>
            <a:srgbClr val="1966B2"/>
          </a:solidFill>
          <a:latin typeface="Arial" panose="020B0604020202020204" pitchFamily="34" charset="0"/>
        </a:defRPr>
      </a:lvl9pPr>
    </p:titleStyle>
    <p:bodyStyle>
      <a:lvl1pPr marL="260747" indent="-260747" algn="l" defTabSz="672905" rtl="0" eaLnBrk="1" fontAlgn="base" hangingPunct="1">
        <a:lnSpc>
          <a:spcPct val="100000"/>
        </a:lnSpc>
        <a:spcBef>
          <a:spcPts val="675"/>
        </a:spcBef>
        <a:spcAft>
          <a:spcPts val="0"/>
        </a:spcAft>
        <a:buClr>
          <a:schemeClr val="tx2"/>
        </a:buClr>
        <a:buSzPct val="100000"/>
        <a:buFont typeface="Lucida Grande"/>
        <a:buChar char="—"/>
        <a:defRPr sz="1501" kern="1200">
          <a:solidFill>
            <a:schemeClr val="tx1"/>
          </a:solidFill>
          <a:latin typeface="IBM Plex Sans"/>
          <a:ea typeface="+mn-ea"/>
          <a:cs typeface="IBM Plex Sans"/>
        </a:defRPr>
      </a:lvl1pPr>
      <a:lvl2pPr marL="432197" indent="-171450" algn="l" defTabSz="672905" rtl="0" eaLnBrk="1" fontAlgn="base" hangingPunct="1">
        <a:lnSpc>
          <a:spcPct val="100000"/>
        </a:lnSpc>
        <a:spcBef>
          <a:spcPts val="225"/>
        </a:spcBef>
        <a:spcAft>
          <a:spcPts val="0"/>
        </a:spcAft>
        <a:buClr>
          <a:schemeClr val="tx2"/>
        </a:buClr>
        <a:buSzPct val="100000"/>
        <a:buFont typeface="Arial"/>
        <a:buChar char="•"/>
        <a:defRPr sz="1351" b="0" i="0" u="none" kern="1200">
          <a:solidFill>
            <a:schemeClr val="tx1"/>
          </a:solidFill>
          <a:latin typeface="IBM Plex Sans"/>
          <a:ea typeface="+mn-ea"/>
          <a:cs typeface="IBM Plex Sans"/>
        </a:defRPr>
      </a:lvl2pPr>
      <a:lvl3pPr marL="603647" indent="-171450" algn="l" defTabSz="672905" rtl="0" eaLnBrk="1" fontAlgn="base" hangingPunct="1">
        <a:lnSpc>
          <a:spcPct val="100000"/>
        </a:lnSpc>
        <a:spcBef>
          <a:spcPts val="150"/>
        </a:spcBef>
        <a:spcAft>
          <a:spcPts val="0"/>
        </a:spcAft>
        <a:buClr>
          <a:srgbClr val="00649D"/>
        </a:buClr>
        <a:buSzPct val="80000"/>
        <a:buFont typeface="Courier New"/>
        <a:buChar char="o"/>
        <a:defRPr sz="1200" kern="1200">
          <a:solidFill>
            <a:schemeClr val="tx1"/>
          </a:solidFill>
          <a:latin typeface="IBM Plex Sans"/>
          <a:ea typeface="+mn-ea"/>
          <a:cs typeface="IBM Plex Sans"/>
        </a:defRPr>
      </a:lvl3pPr>
      <a:lvl4pPr marL="510931" indent="0" algn="l" defTabSz="672905" rtl="0" eaLnBrk="1" fontAlgn="base" hangingPunct="1">
        <a:spcBef>
          <a:spcPct val="0"/>
        </a:spcBef>
        <a:spcAft>
          <a:spcPct val="25000"/>
        </a:spcAft>
        <a:buClr>
          <a:srgbClr val="1966B2"/>
        </a:buClr>
        <a:buFont typeface="Arial" panose="020B0604020202020204" pitchFamily="34" charset="0"/>
        <a:buNone/>
        <a:defRPr sz="1276" kern="1200">
          <a:solidFill>
            <a:schemeClr val="tx1"/>
          </a:solidFill>
          <a:latin typeface="Arial" panose="020B0604020202020204" pitchFamily="34" charset="0"/>
          <a:ea typeface="+mn-ea"/>
          <a:cs typeface="Arial" panose="020B0604020202020204" pitchFamily="34" charset="0"/>
        </a:defRPr>
      </a:lvl4pPr>
      <a:lvl5pPr marL="842025" indent="-167929" algn="l" defTabSz="672905" rtl="0" eaLnBrk="1" fontAlgn="base" hangingPunct="1">
        <a:spcBef>
          <a:spcPct val="0"/>
        </a:spcBef>
        <a:spcAft>
          <a:spcPct val="25000"/>
        </a:spcAft>
        <a:buClr>
          <a:srgbClr val="1966B2"/>
        </a:buClr>
        <a:buFont typeface="Arial" panose="020B0604020202020204" pitchFamily="34" charset="0"/>
        <a:buChar char="&gt;"/>
        <a:defRPr sz="1200" kern="1200">
          <a:solidFill>
            <a:schemeClr val="tx1"/>
          </a:solidFill>
          <a:latin typeface="+mn-lt"/>
          <a:ea typeface="+mn-ea"/>
          <a:cs typeface="+mn-cs"/>
        </a:defRPr>
      </a:lvl5pPr>
      <a:lvl6pPr marL="2757898" indent="-250718" algn="l" defTabSz="1002872" rtl="0" eaLnBrk="1" latinLnBrk="0" hangingPunct="1">
        <a:lnSpc>
          <a:spcPct val="90000"/>
        </a:lnSpc>
        <a:spcBef>
          <a:spcPts val="548"/>
        </a:spcBef>
        <a:buFont typeface="Arial" panose="020B0604020202020204" pitchFamily="34" charset="0"/>
        <a:buChar char="•"/>
        <a:defRPr sz="1974" kern="1200">
          <a:solidFill>
            <a:schemeClr val="tx1"/>
          </a:solidFill>
          <a:latin typeface="+mn-lt"/>
          <a:ea typeface="+mn-ea"/>
          <a:cs typeface="+mn-cs"/>
        </a:defRPr>
      </a:lvl6pPr>
      <a:lvl7pPr marL="3259333" indent="-250718" algn="l" defTabSz="1002872" rtl="0" eaLnBrk="1" latinLnBrk="0" hangingPunct="1">
        <a:lnSpc>
          <a:spcPct val="90000"/>
        </a:lnSpc>
        <a:spcBef>
          <a:spcPts val="548"/>
        </a:spcBef>
        <a:buFont typeface="Arial" panose="020B0604020202020204" pitchFamily="34" charset="0"/>
        <a:buChar char="•"/>
        <a:defRPr sz="1974" kern="1200">
          <a:solidFill>
            <a:schemeClr val="tx1"/>
          </a:solidFill>
          <a:latin typeface="+mn-lt"/>
          <a:ea typeface="+mn-ea"/>
          <a:cs typeface="+mn-cs"/>
        </a:defRPr>
      </a:lvl7pPr>
      <a:lvl8pPr marL="3760769" indent="-250718" algn="l" defTabSz="1002872" rtl="0" eaLnBrk="1" latinLnBrk="0" hangingPunct="1">
        <a:lnSpc>
          <a:spcPct val="90000"/>
        </a:lnSpc>
        <a:spcBef>
          <a:spcPts val="548"/>
        </a:spcBef>
        <a:buFont typeface="Arial" panose="020B0604020202020204" pitchFamily="34" charset="0"/>
        <a:buChar char="•"/>
        <a:defRPr sz="1974" kern="1200">
          <a:solidFill>
            <a:schemeClr val="tx1"/>
          </a:solidFill>
          <a:latin typeface="+mn-lt"/>
          <a:ea typeface="+mn-ea"/>
          <a:cs typeface="+mn-cs"/>
        </a:defRPr>
      </a:lvl8pPr>
      <a:lvl9pPr marL="4262205" indent="-250718" algn="l" defTabSz="1002872" rtl="0" eaLnBrk="1" latinLnBrk="0" hangingPunct="1">
        <a:lnSpc>
          <a:spcPct val="90000"/>
        </a:lnSpc>
        <a:spcBef>
          <a:spcPts val="548"/>
        </a:spcBef>
        <a:buFont typeface="Arial" panose="020B0604020202020204" pitchFamily="34" charset="0"/>
        <a:buChar char="•"/>
        <a:defRPr sz="1974" kern="1200">
          <a:solidFill>
            <a:schemeClr val="tx1"/>
          </a:solidFill>
          <a:latin typeface="+mn-lt"/>
          <a:ea typeface="+mn-ea"/>
          <a:cs typeface="+mn-cs"/>
        </a:defRPr>
      </a:lvl9pPr>
    </p:bodyStyle>
    <p:otherStyle>
      <a:defPPr>
        <a:defRPr lang="en-US"/>
      </a:defPPr>
      <a:lvl1pPr marL="0" algn="l" defTabSz="1002872" rtl="0" eaLnBrk="1" latinLnBrk="0" hangingPunct="1">
        <a:defRPr sz="1974" kern="1200">
          <a:solidFill>
            <a:schemeClr val="tx1"/>
          </a:solidFill>
          <a:latin typeface="+mn-lt"/>
          <a:ea typeface="+mn-ea"/>
          <a:cs typeface="+mn-cs"/>
        </a:defRPr>
      </a:lvl1pPr>
      <a:lvl2pPr marL="501437" algn="l" defTabSz="1002872" rtl="0" eaLnBrk="1" latinLnBrk="0" hangingPunct="1">
        <a:defRPr sz="1974" kern="1200">
          <a:solidFill>
            <a:schemeClr val="tx1"/>
          </a:solidFill>
          <a:latin typeface="+mn-lt"/>
          <a:ea typeface="+mn-ea"/>
          <a:cs typeface="+mn-cs"/>
        </a:defRPr>
      </a:lvl2pPr>
      <a:lvl3pPr marL="1002872" algn="l" defTabSz="1002872" rtl="0" eaLnBrk="1" latinLnBrk="0" hangingPunct="1">
        <a:defRPr sz="1974" kern="1200">
          <a:solidFill>
            <a:schemeClr val="tx1"/>
          </a:solidFill>
          <a:latin typeface="+mn-lt"/>
          <a:ea typeface="+mn-ea"/>
          <a:cs typeface="+mn-cs"/>
        </a:defRPr>
      </a:lvl3pPr>
      <a:lvl4pPr marL="1504308" algn="l" defTabSz="1002872" rtl="0" eaLnBrk="1" latinLnBrk="0" hangingPunct="1">
        <a:defRPr sz="1974" kern="1200">
          <a:solidFill>
            <a:schemeClr val="tx1"/>
          </a:solidFill>
          <a:latin typeface="+mn-lt"/>
          <a:ea typeface="+mn-ea"/>
          <a:cs typeface="+mn-cs"/>
        </a:defRPr>
      </a:lvl4pPr>
      <a:lvl5pPr marL="2005744" algn="l" defTabSz="1002872" rtl="0" eaLnBrk="1" latinLnBrk="0" hangingPunct="1">
        <a:defRPr sz="1974" kern="1200">
          <a:solidFill>
            <a:schemeClr val="tx1"/>
          </a:solidFill>
          <a:latin typeface="+mn-lt"/>
          <a:ea typeface="+mn-ea"/>
          <a:cs typeface="+mn-cs"/>
        </a:defRPr>
      </a:lvl5pPr>
      <a:lvl6pPr marL="2507180" algn="l" defTabSz="1002872" rtl="0" eaLnBrk="1" latinLnBrk="0" hangingPunct="1">
        <a:defRPr sz="1974" kern="1200">
          <a:solidFill>
            <a:schemeClr val="tx1"/>
          </a:solidFill>
          <a:latin typeface="+mn-lt"/>
          <a:ea typeface="+mn-ea"/>
          <a:cs typeface="+mn-cs"/>
        </a:defRPr>
      </a:lvl6pPr>
      <a:lvl7pPr marL="3008615" algn="l" defTabSz="1002872" rtl="0" eaLnBrk="1" latinLnBrk="0" hangingPunct="1">
        <a:defRPr sz="1974" kern="1200">
          <a:solidFill>
            <a:schemeClr val="tx1"/>
          </a:solidFill>
          <a:latin typeface="+mn-lt"/>
          <a:ea typeface="+mn-ea"/>
          <a:cs typeface="+mn-cs"/>
        </a:defRPr>
      </a:lvl7pPr>
      <a:lvl8pPr marL="3510052" algn="l" defTabSz="1002872" rtl="0" eaLnBrk="1" latinLnBrk="0" hangingPunct="1">
        <a:defRPr sz="1974" kern="1200">
          <a:solidFill>
            <a:schemeClr val="tx1"/>
          </a:solidFill>
          <a:latin typeface="+mn-lt"/>
          <a:ea typeface="+mn-ea"/>
          <a:cs typeface="+mn-cs"/>
        </a:defRPr>
      </a:lvl8pPr>
      <a:lvl9pPr marL="4011487" algn="l" defTabSz="1002872" rtl="0" eaLnBrk="1" latinLnBrk="0" hangingPunct="1">
        <a:defRPr sz="197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9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2.xml"/></Relationships>
</file>

<file path=ppt/slides/_rels/slide3.xml.rels><?xml version="1.0" encoding="UTF-8" standalone="yes"?>
<Relationships xmlns="http://schemas.openxmlformats.org/package/2006/relationships"><Relationship Id="rId3" Type="http://schemas.openxmlformats.org/officeDocument/2006/relationships/hyperlink" Target="https://forums.fast.ai/t/deep-learning-lesson-3-notes/29829/7"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cs.fast.ai/install.html" TargetMode="External"/><Relationship Id="rId2" Type="http://schemas.openxmlformats.org/officeDocument/2006/relationships/hyperlink" Target="https://arxiv.org/pdf/1611.09326.pdf" TargetMode="Externa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image" Target="../media/image15.tif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8.tif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12A1DA5-4495-534E-B501-82F20ECCDDB3}"/>
              </a:ext>
            </a:extLst>
          </p:cNvPr>
          <p:cNvSpPr txBox="1">
            <a:spLocks/>
          </p:cNvSpPr>
          <p:nvPr/>
        </p:nvSpPr>
        <p:spPr>
          <a:xfrm>
            <a:off x="4773529" y="790299"/>
            <a:ext cx="4300622" cy="2045132"/>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a:lstStyle>
          <a:p>
            <a:pPr defTabSz="342900" fontAlgn="base">
              <a:spcAft>
                <a:spcPct val="0"/>
              </a:spcAft>
            </a:pPr>
            <a:r>
              <a:rPr lang="en-US" b="1" dirty="0" err="1">
                <a:solidFill>
                  <a:srgbClr val="FFFFFF"/>
                </a:solidFill>
                <a:latin typeface="IBM Plex Sans"/>
                <a:ea typeface="IBM Plex Sans"/>
                <a:cs typeface="IBM Plex Sans"/>
              </a:rPr>
              <a:t>FastAI</a:t>
            </a:r>
            <a:r>
              <a:rPr lang="en-US" b="1" dirty="0">
                <a:solidFill>
                  <a:srgbClr val="FFFFFF"/>
                </a:solidFill>
                <a:latin typeface="IBM Plex Sans"/>
                <a:ea typeface="IBM Plex Sans"/>
                <a:cs typeface="IBM Plex Sans"/>
              </a:rPr>
              <a:t> 101</a:t>
            </a:r>
          </a:p>
          <a:p>
            <a:pPr defTabSz="342900" fontAlgn="base">
              <a:spcAft>
                <a:spcPct val="0"/>
              </a:spcAft>
            </a:pPr>
            <a:endParaRPr lang="en-US" dirty="0">
              <a:solidFill>
                <a:srgbClr val="FFFFFF"/>
              </a:solidFill>
              <a:latin typeface="IBM Plex Sans"/>
              <a:ea typeface="IBM Plex Sans"/>
              <a:cs typeface="IBM Plex Sans"/>
            </a:endParaRPr>
          </a:p>
          <a:p>
            <a:pPr defTabSz="342900" fontAlgn="base">
              <a:spcAft>
                <a:spcPct val="0"/>
              </a:spcAft>
            </a:pPr>
            <a:r>
              <a:rPr lang="en-US" sz="1800" dirty="0">
                <a:solidFill>
                  <a:srgbClr val="FFFFFF"/>
                </a:solidFill>
                <a:latin typeface="IBM Plex Sans"/>
                <a:ea typeface="IBM Plex Sans"/>
                <a:cs typeface="IBM Plex Sans"/>
              </a:rPr>
              <a:t>Dustin </a:t>
            </a:r>
            <a:r>
              <a:rPr lang="en-US" sz="1800" dirty="0" err="1">
                <a:solidFill>
                  <a:srgbClr val="FFFFFF"/>
                </a:solidFill>
                <a:latin typeface="IBM Plex Sans"/>
                <a:ea typeface="IBM Plex Sans"/>
                <a:cs typeface="IBM Plex Sans"/>
              </a:rPr>
              <a:t>VanStee</a:t>
            </a:r>
            <a:r>
              <a:rPr lang="en-US" sz="1800" dirty="0">
                <a:solidFill>
                  <a:srgbClr val="FFFFFF"/>
                </a:solidFill>
                <a:latin typeface="IBM Plex Sans"/>
                <a:ea typeface="IBM Plex Sans"/>
                <a:cs typeface="IBM Plex Sans"/>
              </a:rPr>
              <a:t> - Data Scientist</a:t>
            </a:r>
          </a:p>
          <a:p>
            <a:pPr defTabSz="342900" fontAlgn="base">
              <a:spcAft>
                <a:spcPct val="0"/>
              </a:spcAft>
            </a:pPr>
            <a:r>
              <a:rPr lang="en-US" sz="1800" dirty="0">
                <a:solidFill>
                  <a:srgbClr val="FFFFFF"/>
                </a:solidFill>
                <a:latin typeface="IBM Plex Sans"/>
                <a:ea typeface="IBM Plex Sans"/>
                <a:cs typeface="IBM Plex Sans"/>
              </a:rPr>
              <a:t>Bob </a:t>
            </a:r>
            <a:r>
              <a:rPr lang="en-US" sz="1800" dirty="0" err="1">
                <a:solidFill>
                  <a:srgbClr val="FFFFFF"/>
                </a:solidFill>
                <a:latin typeface="IBM Plex Sans"/>
                <a:ea typeface="IBM Plex Sans"/>
                <a:cs typeface="IBM Plex Sans"/>
              </a:rPr>
              <a:t>Chesebrough</a:t>
            </a:r>
            <a:r>
              <a:rPr lang="en-US" sz="1800" dirty="0">
                <a:solidFill>
                  <a:srgbClr val="FFFFFF"/>
                </a:solidFill>
                <a:latin typeface="IBM Plex Sans"/>
                <a:ea typeface="IBM Plex Sans"/>
                <a:cs typeface="IBM Plex Sans"/>
              </a:rPr>
              <a:t> -Data Scientist</a:t>
            </a:r>
          </a:p>
          <a:p>
            <a:pPr defTabSz="342900" fontAlgn="base">
              <a:spcAft>
                <a:spcPct val="0"/>
              </a:spcAft>
            </a:pPr>
            <a:endParaRPr lang="en-US" sz="1800" i="1" dirty="0">
              <a:solidFill>
                <a:srgbClr val="FFFFFF"/>
              </a:solidFill>
              <a:latin typeface="IBM Plex Sans"/>
              <a:ea typeface="IBM Plex Sans"/>
              <a:cs typeface="IBM Plex Sans"/>
            </a:endParaRPr>
          </a:p>
          <a:p>
            <a:pPr defTabSz="342900" fontAlgn="base">
              <a:spcAft>
                <a:spcPct val="0"/>
              </a:spcAft>
            </a:pPr>
            <a:r>
              <a:rPr lang="en-US" sz="1800" i="1" dirty="0">
                <a:solidFill>
                  <a:srgbClr val="FFFFFF"/>
                </a:solidFill>
                <a:latin typeface="IBM Plex Sans"/>
                <a:ea typeface="IBM Plex Sans"/>
                <a:cs typeface="IBM Plex Sans"/>
              </a:rPr>
              <a:t>AI Center of </a:t>
            </a:r>
            <a:r>
              <a:rPr lang="en-US" sz="1800" i="1" dirty="0" err="1">
                <a:solidFill>
                  <a:srgbClr val="FFFFFF"/>
                </a:solidFill>
                <a:latin typeface="IBM Plex Sans"/>
                <a:ea typeface="IBM Plex Sans"/>
                <a:cs typeface="IBM Plex Sans"/>
              </a:rPr>
              <a:t>Compentency</a:t>
            </a:r>
            <a:endParaRPr lang="en-US" sz="1800" i="1" dirty="0">
              <a:solidFill>
                <a:srgbClr val="FFFFFF"/>
              </a:solidFill>
              <a:latin typeface="IBM Plex Sans"/>
              <a:ea typeface="IBM Plex Sans"/>
              <a:cs typeface="IBM Plex Sans"/>
            </a:endParaRPr>
          </a:p>
          <a:p>
            <a:pPr defTabSz="342900" fontAlgn="base">
              <a:spcAft>
                <a:spcPct val="0"/>
              </a:spcAft>
            </a:pPr>
            <a:r>
              <a:rPr lang="en-US" sz="1800" i="1" dirty="0">
                <a:solidFill>
                  <a:srgbClr val="FFFFFF"/>
                </a:solidFill>
                <a:latin typeface="IBM Plex Sans"/>
                <a:ea typeface="IBM Plex Sans"/>
                <a:cs typeface="IBM Plex Sans"/>
              </a:rPr>
              <a:t>IBM Worldwide Client Experience Centers</a:t>
            </a:r>
          </a:p>
        </p:txBody>
      </p:sp>
      <p:sp>
        <p:nvSpPr>
          <p:cNvPr id="5" name="TextBox 4">
            <a:extLst>
              <a:ext uri="{FF2B5EF4-FFF2-40B4-BE49-F238E27FC236}">
                <a16:creationId xmlns:a16="http://schemas.microsoft.com/office/drawing/2014/main" id="{8C7EC04A-5285-A749-8703-365D1BDE15CB}"/>
              </a:ext>
            </a:extLst>
          </p:cNvPr>
          <p:cNvSpPr txBox="1"/>
          <p:nvPr/>
        </p:nvSpPr>
        <p:spPr>
          <a:xfrm>
            <a:off x="4773530" y="3471145"/>
            <a:ext cx="4370471" cy="276999"/>
          </a:xfrm>
          <a:prstGeom prst="rect">
            <a:avLst/>
          </a:prstGeom>
          <a:noFill/>
        </p:spPr>
        <p:txBody>
          <a:bodyPr wrap="square" lIns="0" tIns="0" rIns="0" bIns="0" rtlCol="0">
            <a:spAutoFit/>
          </a:bodyPr>
          <a:lstStyle/>
          <a:p>
            <a:pPr eaLnBrk="0" fontAlgn="base" hangingPunct="0">
              <a:spcBef>
                <a:spcPct val="0"/>
              </a:spcBef>
              <a:spcAft>
                <a:spcPct val="0"/>
              </a:spcAft>
            </a:pPr>
            <a:r>
              <a:rPr lang="en-US" sz="1800" b="1" dirty="0">
                <a:solidFill>
                  <a:srgbClr val="FFFFFF"/>
                </a:solidFill>
                <a:latin typeface="IBM Plex Sans"/>
                <a:cs typeface="IBM Plex Sans"/>
              </a:rPr>
              <a:t>AI Immersion</a:t>
            </a:r>
            <a:endParaRPr lang="en-US" sz="1800" dirty="0">
              <a:solidFill>
                <a:srgbClr val="FFFFFF"/>
              </a:solidFill>
              <a:latin typeface="IBM Plex Sans"/>
              <a:cs typeface="IBM Plex Sans"/>
            </a:endParaRPr>
          </a:p>
        </p:txBody>
      </p:sp>
      <p:pic>
        <p:nvPicPr>
          <p:cNvPr id="6" name="Picture 5" descr="Pictogram-TechU-512px-Rev.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2932" y="4365782"/>
            <a:ext cx="547437" cy="547437"/>
          </a:xfrm>
          <a:prstGeom prst="rect">
            <a:avLst/>
          </a:prstGeom>
        </p:spPr>
      </p:pic>
    </p:spTree>
    <p:extLst>
      <p:ext uri="{BB962C8B-B14F-4D97-AF65-F5344CB8AC3E}">
        <p14:creationId xmlns:p14="http://schemas.microsoft.com/office/powerpoint/2010/main" val="3649987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65E2-B9DD-D047-AF61-57DA2D9E2281}"/>
              </a:ext>
            </a:extLst>
          </p:cNvPr>
          <p:cNvSpPr>
            <a:spLocks noGrp="1"/>
          </p:cNvSpPr>
          <p:nvPr>
            <p:ph type="title"/>
          </p:nvPr>
        </p:nvSpPr>
        <p:spPr>
          <a:xfrm>
            <a:off x="228599" y="201168"/>
            <a:ext cx="7359977" cy="855726"/>
          </a:xfrm>
        </p:spPr>
        <p:txBody>
          <a:bodyPr/>
          <a:lstStyle/>
          <a:p>
            <a:r>
              <a:rPr lang="en-US" dirty="0"/>
              <a:t>Models: U-Net segmentation is different from segmentation used in PAIV</a:t>
            </a:r>
          </a:p>
        </p:txBody>
      </p:sp>
      <p:sp>
        <p:nvSpPr>
          <p:cNvPr id="3" name="Slide Number Placeholder 2">
            <a:extLst>
              <a:ext uri="{FF2B5EF4-FFF2-40B4-BE49-F238E27FC236}">
                <a16:creationId xmlns:a16="http://schemas.microsoft.com/office/drawing/2014/main" id="{4C0F320B-0DD8-2740-9A8F-A67A9D88678A}"/>
              </a:ext>
            </a:extLst>
          </p:cNvPr>
          <p:cNvSpPr>
            <a:spLocks noGrp="1"/>
          </p:cNvSpPr>
          <p:nvPr>
            <p:ph type="sldNum" sz="quarter" idx="10"/>
          </p:nvPr>
        </p:nvSpPr>
        <p:spPr/>
        <p:txBody>
          <a:bodyPr/>
          <a:lstStyle/>
          <a:p>
            <a:fld id="{D0BE6F14-FF48-0F4F-A8AA-2E3F25371E4A}" type="slidenum">
              <a:rPr lang="en-US" smtClean="0"/>
              <a:pPr/>
              <a:t>10</a:t>
            </a:fld>
            <a:endParaRPr lang="en-US"/>
          </a:p>
        </p:txBody>
      </p:sp>
      <p:sp>
        <p:nvSpPr>
          <p:cNvPr id="4" name="Footer Placeholder 3">
            <a:extLst>
              <a:ext uri="{FF2B5EF4-FFF2-40B4-BE49-F238E27FC236}">
                <a16:creationId xmlns:a16="http://schemas.microsoft.com/office/drawing/2014/main" id="{4E6132B6-4C62-5542-8D5A-3328D71BD777}"/>
              </a:ext>
            </a:extLst>
          </p:cNvPr>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5" name="Text Placeholder 4">
            <a:extLst>
              <a:ext uri="{FF2B5EF4-FFF2-40B4-BE49-F238E27FC236}">
                <a16:creationId xmlns:a16="http://schemas.microsoft.com/office/drawing/2014/main" id="{99A45691-1F46-2F48-8A50-20F1E2AF502F}"/>
              </a:ext>
            </a:extLst>
          </p:cNvPr>
          <p:cNvSpPr>
            <a:spLocks noGrp="1"/>
          </p:cNvSpPr>
          <p:nvPr>
            <p:ph type="body" sz="quarter" idx="12"/>
          </p:nvPr>
        </p:nvSpPr>
        <p:spPr/>
        <p:txBody>
          <a:bodyPr/>
          <a:lstStyle/>
          <a:p>
            <a:r>
              <a:rPr lang="en-US" dirty="0" err="1"/>
              <a:t>Detectron</a:t>
            </a:r>
            <a:r>
              <a:rPr lang="en-US" dirty="0"/>
              <a:t> (used in PAIV )</a:t>
            </a:r>
          </a:p>
          <a:p>
            <a:endParaRPr lang="en-US" dirty="0"/>
          </a:p>
          <a:p>
            <a:r>
              <a:rPr lang="en-US" dirty="0"/>
              <a:t>Based on modified versions of region proposal methods culminating in Mask R-CNN</a:t>
            </a:r>
          </a:p>
          <a:p>
            <a:endParaRPr lang="en-US" dirty="0"/>
          </a:p>
          <a:p>
            <a:r>
              <a:rPr lang="en-US" dirty="0"/>
              <a:t>Practical implication is that for PAIV, the result is a set of polygon vertices and classes for the polygons</a:t>
            </a:r>
          </a:p>
          <a:p>
            <a:endParaRPr lang="en-US" dirty="0"/>
          </a:p>
          <a:p>
            <a:r>
              <a:rPr lang="en-US" dirty="0"/>
              <a:t>Each object is its own instance </a:t>
            </a:r>
          </a:p>
          <a:p>
            <a:endParaRPr lang="en-US" dirty="0"/>
          </a:p>
          <a:p>
            <a:r>
              <a:rPr lang="en-US" dirty="0"/>
              <a:t>Using vertices it is easy(</a:t>
            </a:r>
            <a:r>
              <a:rPr lang="en-US" dirty="0" err="1"/>
              <a:t>ish</a:t>
            </a:r>
            <a:r>
              <a:rPr lang="en-US" dirty="0"/>
              <a:t>) to do math computations on locations, areas, orientations of objects</a:t>
            </a:r>
          </a:p>
          <a:p>
            <a:endParaRPr lang="en-US" dirty="0"/>
          </a:p>
          <a:p>
            <a:r>
              <a:rPr lang="en-US" dirty="0"/>
              <a:t>Label with Polygons</a:t>
            </a:r>
          </a:p>
        </p:txBody>
      </p:sp>
      <p:sp>
        <p:nvSpPr>
          <p:cNvPr id="6" name="Text Placeholder 5">
            <a:extLst>
              <a:ext uri="{FF2B5EF4-FFF2-40B4-BE49-F238E27FC236}">
                <a16:creationId xmlns:a16="http://schemas.microsoft.com/office/drawing/2014/main" id="{EB4684C8-BA95-0C4B-A1B8-9CD0941C0672}"/>
              </a:ext>
            </a:extLst>
          </p:cNvPr>
          <p:cNvSpPr>
            <a:spLocks noGrp="1"/>
          </p:cNvSpPr>
          <p:nvPr>
            <p:ph type="body" sz="quarter" idx="13"/>
          </p:nvPr>
        </p:nvSpPr>
        <p:spPr/>
        <p:txBody>
          <a:bodyPr/>
          <a:lstStyle/>
          <a:p>
            <a:r>
              <a:rPr lang="en-US" dirty="0"/>
              <a:t>U-Net (Semantic Segmentation/ Pixel classification)</a:t>
            </a:r>
          </a:p>
          <a:p>
            <a:endParaRPr lang="en-US" dirty="0"/>
          </a:p>
          <a:p>
            <a:r>
              <a:rPr lang="en-US" dirty="0"/>
              <a:t>Also uses Masks but the goal is to classify each pixel as belonging to one class or another</a:t>
            </a:r>
          </a:p>
          <a:p>
            <a:endParaRPr lang="en-US" dirty="0"/>
          </a:p>
          <a:p>
            <a:r>
              <a:rPr lang="en-US" dirty="0"/>
              <a:t>Practical implication is that result is a mask and a score indicating which class each pixel belongs to.</a:t>
            </a:r>
          </a:p>
          <a:p>
            <a:endParaRPr lang="en-US" dirty="0"/>
          </a:p>
          <a:p>
            <a:r>
              <a:rPr lang="en-US" dirty="0"/>
              <a:t>Each object is not its own instance – two bicycles in image will likely be assigned to the same class</a:t>
            </a:r>
          </a:p>
          <a:p>
            <a:endParaRPr lang="en-US" dirty="0"/>
          </a:p>
          <a:p>
            <a:r>
              <a:rPr lang="en-US" dirty="0"/>
              <a:t>So this is great for image composition – seems like location and polygon boundaries will take extra s</a:t>
            </a:r>
          </a:p>
          <a:p>
            <a:r>
              <a:rPr lang="en-US" dirty="0"/>
              <a:t>Steps</a:t>
            </a:r>
          </a:p>
          <a:p>
            <a:endParaRPr lang="en-US" dirty="0"/>
          </a:p>
          <a:p>
            <a:r>
              <a:rPr lang="en-US" dirty="0"/>
              <a:t>Label with a mask editor (pixel editor)</a:t>
            </a:r>
          </a:p>
        </p:txBody>
      </p:sp>
    </p:spTree>
    <p:extLst>
      <p:ext uri="{BB962C8B-B14F-4D97-AF65-F5344CB8AC3E}">
        <p14:creationId xmlns:p14="http://schemas.microsoft.com/office/powerpoint/2010/main" val="2764978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EAF0-FA20-654F-A983-A09FBE0FE69A}"/>
              </a:ext>
            </a:extLst>
          </p:cNvPr>
          <p:cNvSpPr>
            <a:spLocks noGrp="1"/>
          </p:cNvSpPr>
          <p:nvPr>
            <p:ph type="title"/>
          </p:nvPr>
        </p:nvSpPr>
        <p:spPr/>
        <p:txBody>
          <a:bodyPr/>
          <a:lstStyle/>
          <a:p>
            <a:r>
              <a:rPr lang="en-US" dirty="0"/>
              <a:t>Methodology</a:t>
            </a:r>
          </a:p>
        </p:txBody>
      </p:sp>
      <p:sp>
        <p:nvSpPr>
          <p:cNvPr id="3" name="Slide Number Placeholder 2">
            <a:extLst>
              <a:ext uri="{FF2B5EF4-FFF2-40B4-BE49-F238E27FC236}">
                <a16:creationId xmlns:a16="http://schemas.microsoft.com/office/drawing/2014/main" id="{F70516B3-43B2-9740-B6AE-AA399453BCD8}"/>
              </a:ext>
            </a:extLst>
          </p:cNvPr>
          <p:cNvSpPr>
            <a:spLocks noGrp="1"/>
          </p:cNvSpPr>
          <p:nvPr>
            <p:ph type="sldNum" sz="quarter" idx="10"/>
          </p:nvPr>
        </p:nvSpPr>
        <p:spPr/>
        <p:txBody>
          <a:bodyPr/>
          <a:lstStyle/>
          <a:p>
            <a:fld id="{D0BE6F14-FF48-0F4F-A8AA-2E3F25371E4A}" type="slidenum">
              <a:rPr lang="en-US" smtClean="0"/>
              <a:pPr/>
              <a:t>11</a:t>
            </a:fld>
            <a:endParaRPr lang="en-US"/>
          </a:p>
        </p:txBody>
      </p:sp>
      <p:sp>
        <p:nvSpPr>
          <p:cNvPr id="4" name="Footer Placeholder 3">
            <a:extLst>
              <a:ext uri="{FF2B5EF4-FFF2-40B4-BE49-F238E27FC236}">
                <a16:creationId xmlns:a16="http://schemas.microsoft.com/office/drawing/2014/main" id="{1FB22C34-0447-8444-801A-C72FBB6FEE7A}"/>
              </a:ext>
            </a:extLst>
          </p:cNvPr>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5" name="Text Placeholder 4">
            <a:extLst>
              <a:ext uri="{FF2B5EF4-FFF2-40B4-BE49-F238E27FC236}">
                <a16:creationId xmlns:a16="http://schemas.microsoft.com/office/drawing/2014/main" id="{404B677F-D1B0-0E4E-8C5D-0BDD26DA23DB}"/>
              </a:ext>
            </a:extLst>
          </p:cNvPr>
          <p:cNvSpPr>
            <a:spLocks noGrp="1"/>
          </p:cNvSpPr>
          <p:nvPr>
            <p:ph type="body" sz="quarter" idx="12"/>
          </p:nvPr>
        </p:nvSpPr>
        <p:spPr/>
        <p:txBody>
          <a:bodyPr/>
          <a:lstStyle/>
          <a:p>
            <a:pPr marL="342900" indent="-342900">
              <a:buAutoNum type="arabicParenR"/>
            </a:pPr>
            <a:r>
              <a:rPr lang="en-US" dirty="0"/>
              <a:t>Start w smaller resolution images</a:t>
            </a:r>
          </a:p>
          <a:p>
            <a:pPr marL="342900" indent="-342900">
              <a:buAutoNum type="arabicParenR"/>
            </a:pPr>
            <a:r>
              <a:rPr lang="en-US" dirty="0"/>
              <a:t>Transfer learning to start</a:t>
            </a:r>
          </a:p>
          <a:p>
            <a:pPr marL="342900" indent="-342900">
              <a:buAutoNum type="arabicParenR"/>
            </a:pPr>
            <a:r>
              <a:rPr lang="en-US" dirty="0"/>
              <a:t>Determine best learning rate : </a:t>
            </a:r>
            <a:r>
              <a:rPr lang="en-US" dirty="0" err="1"/>
              <a:t>fit_onecycle</a:t>
            </a:r>
            <a:endParaRPr lang="en-US" dirty="0"/>
          </a:p>
          <a:p>
            <a:pPr marL="342900" indent="-342900">
              <a:buAutoNum type="arabicParenR"/>
            </a:pPr>
            <a:r>
              <a:rPr lang="en-US" dirty="0"/>
              <a:t>Goes from smaller to bigger resolution images </a:t>
            </a:r>
          </a:p>
          <a:p>
            <a:pPr marL="342900" indent="-342900">
              <a:buAutoNum type="arabicParenR"/>
            </a:pPr>
            <a:r>
              <a:rPr lang="en-US" dirty="0"/>
              <a:t>Unfreeze: more layers to custom fit</a:t>
            </a:r>
          </a:p>
          <a:p>
            <a:pPr marL="342900" indent="-342900">
              <a:buAutoNum type="arabicParenR"/>
            </a:pPr>
            <a:r>
              <a:rPr lang="en-US" dirty="0"/>
              <a:t>Use learning rate finder and heuristics to choose proper learning rates at each stage</a:t>
            </a:r>
          </a:p>
        </p:txBody>
      </p:sp>
      <p:sp>
        <p:nvSpPr>
          <p:cNvPr id="6" name="Text Placeholder 5">
            <a:extLst>
              <a:ext uri="{FF2B5EF4-FFF2-40B4-BE49-F238E27FC236}">
                <a16:creationId xmlns:a16="http://schemas.microsoft.com/office/drawing/2014/main" id="{4706B389-BC4D-D445-9A82-D5D171077A62}"/>
              </a:ext>
            </a:extLst>
          </p:cNvPr>
          <p:cNvSpPr>
            <a:spLocks noGrp="1"/>
          </p:cNvSpPr>
          <p:nvPr>
            <p:ph type="body" sz="quarter" idx="13"/>
          </p:nvPr>
        </p:nvSpPr>
        <p:spPr/>
        <p:txBody>
          <a:bodyPr/>
          <a:lstStyle/>
          <a:p>
            <a:endParaRPr lang="en-US"/>
          </a:p>
        </p:txBody>
      </p:sp>
      <p:pic>
        <p:nvPicPr>
          <p:cNvPr id="7" name="Picture 6">
            <a:extLst>
              <a:ext uri="{FF2B5EF4-FFF2-40B4-BE49-F238E27FC236}">
                <a16:creationId xmlns:a16="http://schemas.microsoft.com/office/drawing/2014/main" id="{E5F51C1D-5250-1B4C-973D-12B893E8D550}"/>
              </a:ext>
            </a:extLst>
          </p:cNvPr>
          <p:cNvPicPr>
            <a:picLocks noChangeAspect="1"/>
          </p:cNvPicPr>
          <p:nvPr/>
        </p:nvPicPr>
        <p:blipFill>
          <a:blip r:embed="rId2"/>
          <a:stretch>
            <a:fillRect/>
          </a:stretch>
        </p:blipFill>
        <p:spPr>
          <a:xfrm>
            <a:off x="4178300" y="908050"/>
            <a:ext cx="4902200" cy="3327400"/>
          </a:xfrm>
          <a:prstGeom prst="rect">
            <a:avLst/>
          </a:prstGeom>
        </p:spPr>
      </p:pic>
      <p:sp>
        <p:nvSpPr>
          <p:cNvPr id="10" name="Rounded Rectangle 9">
            <a:extLst>
              <a:ext uri="{FF2B5EF4-FFF2-40B4-BE49-F238E27FC236}">
                <a16:creationId xmlns:a16="http://schemas.microsoft.com/office/drawing/2014/main" id="{B5C14614-7F6E-9C4E-B78A-456E61B40D4F}"/>
              </a:ext>
            </a:extLst>
          </p:cNvPr>
          <p:cNvSpPr/>
          <p:nvPr/>
        </p:nvSpPr>
        <p:spPr>
          <a:xfrm>
            <a:off x="7541509" y="2183690"/>
            <a:ext cx="970961" cy="1564850"/>
          </a:xfrm>
          <a:prstGeom prst="roundRect">
            <a:avLst/>
          </a:prstGeom>
          <a:solidFill>
            <a:srgbClr val="00B050">
              <a:alpha val="50000"/>
            </a:srgbClr>
          </a:solidFill>
          <a:ln>
            <a:noFill/>
          </a:ln>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2367249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95B2E-457D-054D-94FB-6BD2C173EF19}"/>
              </a:ext>
            </a:extLst>
          </p:cNvPr>
          <p:cNvSpPr>
            <a:spLocks noGrp="1"/>
          </p:cNvSpPr>
          <p:nvPr>
            <p:ph type="title"/>
          </p:nvPr>
        </p:nvSpPr>
        <p:spPr>
          <a:xfrm>
            <a:off x="228600" y="179860"/>
            <a:ext cx="4114800" cy="855726"/>
          </a:xfrm>
        </p:spPr>
        <p:txBody>
          <a:bodyPr/>
          <a:lstStyle/>
          <a:p>
            <a:r>
              <a:rPr lang="en-US" dirty="0"/>
              <a:t>Results:</a:t>
            </a:r>
          </a:p>
        </p:txBody>
      </p:sp>
      <p:sp>
        <p:nvSpPr>
          <p:cNvPr id="3" name="Slide Number Placeholder 2">
            <a:extLst>
              <a:ext uri="{FF2B5EF4-FFF2-40B4-BE49-F238E27FC236}">
                <a16:creationId xmlns:a16="http://schemas.microsoft.com/office/drawing/2014/main" id="{FC8AE486-3339-234A-A60A-48A64A3546AF}"/>
              </a:ext>
            </a:extLst>
          </p:cNvPr>
          <p:cNvSpPr>
            <a:spLocks noGrp="1"/>
          </p:cNvSpPr>
          <p:nvPr>
            <p:ph type="sldNum" sz="quarter" idx="10"/>
          </p:nvPr>
        </p:nvSpPr>
        <p:spPr/>
        <p:txBody>
          <a:bodyPr/>
          <a:lstStyle/>
          <a:p>
            <a:fld id="{D0BE6F14-FF48-0F4F-A8AA-2E3F25371E4A}" type="slidenum">
              <a:rPr lang="en-US" smtClean="0"/>
              <a:pPr/>
              <a:t>12</a:t>
            </a:fld>
            <a:endParaRPr lang="en-US"/>
          </a:p>
        </p:txBody>
      </p:sp>
      <p:sp>
        <p:nvSpPr>
          <p:cNvPr id="4" name="Footer Placeholder 3">
            <a:extLst>
              <a:ext uri="{FF2B5EF4-FFF2-40B4-BE49-F238E27FC236}">
                <a16:creationId xmlns:a16="http://schemas.microsoft.com/office/drawing/2014/main" id="{A89F4A23-ED84-F04B-9AB7-27A92C9676FC}"/>
              </a:ext>
            </a:extLst>
          </p:cNvPr>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5" name="Text Placeholder 4">
            <a:extLst>
              <a:ext uri="{FF2B5EF4-FFF2-40B4-BE49-F238E27FC236}">
                <a16:creationId xmlns:a16="http://schemas.microsoft.com/office/drawing/2014/main" id="{428CFD59-27AB-C047-BD50-0C7221BC5818}"/>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0D6B2532-B2C0-2641-92B6-B1A35040A80D}"/>
              </a:ext>
            </a:extLst>
          </p:cNvPr>
          <p:cNvSpPr>
            <a:spLocks noGrp="1"/>
          </p:cNvSpPr>
          <p:nvPr>
            <p:ph type="body" sz="quarter" idx="13"/>
          </p:nvPr>
        </p:nvSpPr>
        <p:spPr/>
        <p:txBody>
          <a:bodyPr/>
          <a:lstStyle/>
          <a:p>
            <a:endParaRPr lang="en-US"/>
          </a:p>
        </p:txBody>
      </p:sp>
      <p:pic>
        <p:nvPicPr>
          <p:cNvPr id="7" name="Picture 6" descr="A close up of a piece of paper&#10;&#10;Description automatically generated">
            <a:extLst>
              <a:ext uri="{FF2B5EF4-FFF2-40B4-BE49-F238E27FC236}">
                <a16:creationId xmlns:a16="http://schemas.microsoft.com/office/drawing/2014/main" id="{61A13E0A-26F9-9545-B9A5-CC226791AEC4}"/>
              </a:ext>
            </a:extLst>
          </p:cNvPr>
          <p:cNvPicPr>
            <a:picLocks noChangeAspect="1"/>
          </p:cNvPicPr>
          <p:nvPr/>
        </p:nvPicPr>
        <p:blipFill>
          <a:blip r:embed="rId2"/>
          <a:stretch>
            <a:fillRect/>
          </a:stretch>
        </p:blipFill>
        <p:spPr>
          <a:xfrm>
            <a:off x="333118" y="575126"/>
            <a:ext cx="8538815" cy="4083781"/>
          </a:xfrm>
          <a:prstGeom prst="rect">
            <a:avLst/>
          </a:prstGeom>
        </p:spPr>
      </p:pic>
      <p:sp>
        <p:nvSpPr>
          <p:cNvPr id="8" name="TextBox 7">
            <a:extLst>
              <a:ext uri="{FF2B5EF4-FFF2-40B4-BE49-F238E27FC236}">
                <a16:creationId xmlns:a16="http://schemas.microsoft.com/office/drawing/2014/main" id="{D08940D7-0831-9F43-8B03-A725301C6662}"/>
              </a:ext>
            </a:extLst>
          </p:cNvPr>
          <p:cNvSpPr txBox="1"/>
          <p:nvPr/>
        </p:nvSpPr>
        <p:spPr>
          <a:xfrm>
            <a:off x="239509" y="926292"/>
            <a:ext cx="5155419" cy="2312983"/>
          </a:xfrm>
          <a:prstGeom prst="rect">
            <a:avLst/>
          </a:prstGeom>
          <a:solidFill>
            <a:schemeClr val="bg1"/>
          </a:solidFill>
          <a:ln>
            <a:solidFill>
              <a:schemeClr val="tx1"/>
            </a:solidFill>
          </a:ln>
        </p:spPr>
        <p:txBody>
          <a:bodyPr wrap="square" rtlCol="0">
            <a:spAutoFit/>
          </a:bodyPr>
          <a:lstStyle/>
          <a:p>
            <a:endParaRPr lang="en-US" dirty="0"/>
          </a:p>
        </p:txBody>
      </p:sp>
      <p:sp>
        <p:nvSpPr>
          <p:cNvPr id="9" name="Rectangle 8">
            <a:extLst>
              <a:ext uri="{FF2B5EF4-FFF2-40B4-BE49-F238E27FC236}">
                <a16:creationId xmlns:a16="http://schemas.microsoft.com/office/drawing/2014/main" id="{8F30D283-395C-D148-81A0-44CD7807192C}"/>
              </a:ext>
            </a:extLst>
          </p:cNvPr>
          <p:cNvSpPr/>
          <p:nvPr/>
        </p:nvSpPr>
        <p:spPr>
          <a:xfrm>
            <a:off x="385894" y="3657600"/>
            <a:ext cx="8529506" cy="1050798"/>
          </a:xfrm>
          <a:prstGeom prst="rect">
            <a:avLst/>
          </a:prstGeom>
          <a:noFill/>
          <a:ln>
            <a:solidFill>
              <a:schemeClr val="tx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11" name="Picture 10" descr="A screenshot of a cell phone&#10;&#10;Description automatically generated">
            <a:extLst>
              <a:ext uri="{FF2B5EF4-FFF2-40B4-BE49-F238E27FC236}">
                <a16:creationId xmlns:a16="http://schemas.microsoft.com/office/drawing/2014/main" id="{C904376C-F17D-0847-BAF9-F617D07103EE}"/>
              </a:ext>
            </a:extLst>
          </p:cNvPr>
          <p:cNvPicPr>
            <a:picLocks noChangeAspect="1"/>
          </p:cNvPicPr>
          <p:nvPr/>
        </p:nvPicPr>
        <p:blipFill rotWithShape="1">
          <a:blip r:embed="rId3"/>
          <a:srcRect b="56996"/>
          <a:stretch/>
        </p:blipFill>
        <p:spPr>
          <a:xfrm>
            <a:off x="333118" y="978427"/>
            <a:ext cx="4630352" cy="1850891"/>
          </a:xfrm>
          <a:prstGeom prst="rect">
            <a:avLst/>
          </a:prstGeom>
        </p:spPr>
      </p:pic>
      <p:sp>
        <p:nvSpPr>
          <p:cNvPr id="12" name="TextBox 11">
            <a:extLst>
              <a:ext uri="{FF2B5EF4-FFF2-40B4-BE49-F238E27FC236}">
                <a16:creationId xmlns:a16="http://schemas.microsoft.com/office/drawing/2014/main" id="{2E017BAE-B5D3-6C4D-A7AC-A6918A64BEEE}"/>
              </a:ext>
            </a:extLst>
          </p:cNvPr>
          <p:cNvSpPr txBox="1"/>
          <p:nvPr/>
        </p:nvSpPr>
        <p:spPr>
          <a:xfrm>
            <a:off x="3200187" y="2911288"/>
            <a:ext cx="683200" cy="300082"/>
          </a:xfrm>
          <a:prstGeom prst="rect">
            <a:avLst/>
          </a:prstGeom>
          <a:noFill/>
        </p:spPr>
        <p:txBody>
          <a:bodyPr wrap="none" rtlCol="0">
            <a:spAutoFit/>
          </a:bodyPr>
          <a:lstStyle/>
          <a:p>
            <a:r>
              <a:rPr lang="en-US" b="1" dirty="0" err="1"/>
              <a:t>Fastai</a:t>
            </a:r>
            <a:endParaRPr lang="en-US" b="1" dirty="0"/>
          </a:p>
        </p:txBody>
      </p:sp>
      <p:sp>
        <p:nvSpPr>
          <p:cNvPr id="13" name="TextBox 12">
            <a:extLst>
              <a:ext uri="{FF2B5EF4-FFF2-40B4-BE49-F238E27FC236}">
                <a16:creationId xmlns:a16="http://schemas.microsoft.com/office/drawing/2014/main" id="{EABBA0B0-2899-7D46-AD31-FD8D271327C6}"/>
              </a:ext>
            </a:extLst>
          </p:cNvPr>
          <p:cNvSpPr txBox="1"/>
          <p:nvPr/>
        </p:nvSpPr>
        <p:spPr>
          <a:xfrm>
            <a:off x="7623195" y="4292849"/>
            <a:ext cx="1353256" cy="300082"/>
          </a:xfrm>
          <a:prstGeom prst="rect">
            <a:avLst/>
          </a:prstGeom>
          <a:noFill/>
        </p:spPr>
        <p:txBody>
          <a:bodyPr wrap="none" rtlCol="0">
            <a:spAutoFit/>
          </a:bodyPr>
          <a:lstStyle/>
          <a:p>
            <a:r>
              <a:rPr lang="en-US" b="1" dirty="0"/>
              <a:t>Original Paper</a:t>
            </a:r>
          </a:p>
        </p:txBody>
      </p:sp>
      <p:sp>
        <p:nvSpPr>
          <p:cNvPr id="15" name="Oval 14">
            <a:extLst>
              <a:ext uri="{FF2B5EF4-FFF2-40B4-BE49-F238E27FC236}">
                <a16:creationId xmlns:a16="http://schemas.microsoft.com/office/drawing/2014/main" id="{45FD1A59-942E-2642-9EEB-747ABC8A9D3D}"/>
              </a:ext>
            </a:extLst>
          </p:cNvPr>
          <p:cNvSpPr/>
          <p:nvPr/>
        </p:nvSpPr>
        <p:spPr>
          <a:xfrm>
            <a:off x="7961152" y="3999856"/>
            <a:ext cx="954248" cy="241449"/>
          </a:xfrm>
          <a:prstGeom prst="ellipse">
            <a:avLst/>
          </a:prstGeom>
          <a:noFill/>
          <a:ln w="57150">
            <a:solidFill>
              <a:srgbClr val="FF0000"/>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6" name="Oval 15">
            <a:extLst>
              <a:ext uri="{FF2B5EF4-FFF2-40B4-BE49-F238E27FC236}">
                <a16:creationId xmlns:a16="http://schemas.microsoft.com/office/drawing/2014/main" id="{588D7797-EE10-0942-9CFC-3462052B62A9}"/>
              </a:ext>
            </a:extLst>
          </p:cNvPr>
          <p:cNvSpPr/>
          <p:nvPr/>
        </p:nvSpPr>
        <p:spPr>
          <a:xfrm>
            <a:off x="3087168" y="2560243"/>
            <a:ext cx="1107449" cy="300082"/>
          </a:xfrm>
          <a:prstGeom prst="ellipse">
            <a:avLst/>
          </a:prstGeom>
          <a:noFill/>
          <a:ln w="57150">
            <a:solidFill>
              <a:srgbClr val="FF0000"/>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4159547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589578-D683-4340-B9A9-F318BB2F2959}"/>
              </a:ext>
            </a:extLst>
          </p:cNvPr>
          <p:cNvSpPr>
            <a:spLocks noGrp="1"/>
          </p:cNvSpPr>
          <p:nvPr>
            <p:ph type="sldNum" sz="quarter" idx="10"/>
          </p:nvPr>
        </p:nvSpPr>
        <p:spPr/>
        <p:txBody>
          <a:bodyPr/>
          <a:lstStyle/>
          <a:p>
            <a:fld id="{D0BE6F14-FF48-0F4F-A8AA-2E3F25371E4A}" type="slidenum">
              <a:rPr lang="en-US" smtClean="0"/>
              <a:pPr/>
              <a:t>13</a:t>
            </a:fld>
            <a:endParaRPr lang="en-US"/>
          </a:p>
        </p:txBody>
      </p:sp>
      <p:sp>
        <p:nvSpPr>
          <p:cNvPr id="3" name="Footer Placeholder 2">
            <a:extLst>
              <a:ext uri="{FF2B5EF4-FFF2-40B4-BE49-F238E27FC236}">
                <a16:creationId xmlns:a16="http://schemas.microsoft.com/office/drawing/2014/main" id="{C7E6AA08-DA50-F54B-937B-335992641851}"/>
              </a:ext>
            </a:extLst>
          </p:cNvPr>
          <p:cNvSpPr>
            <a:spLocks noGrp="1"/>
          </p:cNvSpPr>
          <p:nvPr>
            <p:ph type="ftr" sz="quarter" idx="11"/>
          </p:nvPr>
        </p:nvSpPr>
        <p:spPr/>
        <p:txBody>
          <a:bodyPr/>
          <a:lstStyle/>
          <a:p>
            <a:r>
              <a:rPr lang="de-DE"/>
              <a:t>Replace the footer with text from the PPT-Updater. Instructions are included in that file.</a:t>
            </a:r>
            <a:endParaRPr lang="en-US"/>
          </a:p>
        </p:txBody>
      </p:sp>
    </p:spTree>
    <p:extLst>
      <p:ext uri="{BB962C8B-B14F-4D97-AF65-F5344CB8AC3E}">
        <p14:creationId xmlns:p14="http://schemas.microsoft.com/office/powerpoint/2010/main" val="1421861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6" name="Rectangle 69"/>
          <p:cNvSpPr>
            <a:spLocks noGrp="1" noChangeArrowheads="1"/>
          </p:cNvSpPr>
          <p:nvPr>
            <p:ph type="title"/>
          </p:nvPr>
        </p:nvSpPr>
        <p:spPr>
          <a:xfrm>
            <a:off x="228600" y="114303"/>
            <a:ext cx="8009572" cy="395866"/>
          </a:xfrm>
        </p:spPr>
        <p:txBody>
          <a:bodyPr/>
          <a:lstStyle/>
          <a:p>
            <a:r>
              <a:rPr lang="en-US" altLang="en-US" sz="2100" dirty="0"/>
              <a:t>IBM Systems Worldwide Client Experience Centers</a:t>
            </a:r>
            <a:br>
              <a:rPr lang="en-US" altLang="en-US" b="1" dirty="0"/>
            </a:br>
            <a:br>
              <a:rPr lang="en-US" altLang="en-US" b="1" dirty="0"/>
            </a:br>
            <a:r>
              <a:rPr lang="en-US" altLang="en-US" b="1" dirty="0"/>
              <a:t>           </a:t>
            </a:r>
            <a:endParaRPr lang="en-US" altLang="en-US" sz="1500" i="1" dirty="0">
              <a:solidFill>
                <a:schemeClr val="tx1"/>
              </a:solidFill>
            </a:endParaRPr>
          </a:p>
        </p:txBody>
      </p:sp>
      <p:sp>
        <p:nvSpPr>
          <p:cNvPr id="14" name="Rounded Rectangle 13">
            <a:extLst>
              <a:ext uri="{FF2B5EF4-FFF2-40B4-BE49-F238E27FC236}">
                <a16:creationId xmlns:a16="http://schemas.microsoft.com/office/drawing/2014/main" id="{CF51079C-5D20-6D49-AF9C-3E8B51488892}"/>
              </a:ext>
            </a:extLst>
          </p:cNvPr>
          <p:cNvSpPr/>
          <p:nvPr/>
        </p:nvSpPr>
        <p:spPr bwMode="auto">
          <a:xfrm>
            <a:off x="1279922" y="1921934"/>
            <a:ext cx="1319345" cy="685800"/>
          </a:xfrm>
          <a:prstGeom prst="roundRect">
            <a:avLst>
              <a:gd name="adj" fmla="val 5000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fontAlgn="base">
              <a:lnSpc>
                <a:spcPct val="90000"/>
              </a:lnSpc>
              <a:spcBef>
                <a:spcPct val="0"/>
              </a:spcBef>
              <a:spcAft>
                <a:spcPct val="0"/>
              </a:spcAft>
            </a:pPr>
            <a:endParaRPr lang="en-US" sz="1650" dirty="0">
              <a:solidFill>
                <a:srgbClr val="00B2EF"/>
              </a:solidFill>
              <a:latin typeface="Arial" panose="020B0604020202020204" pitchFamily="34" charset="0"/>
            </a:endParaRPr>
          </a:p>
        </p:txBody>
      </p:sp>
      <p:sp>
        <p:nvSpPr>
          <p:cNvPr id="15" name="TextBox 14">
            <a:extLst>
              <a:ext uri="{FF2B5EF4-FFF2-40B4-BE49-F238E27FC236}">
                <a16:creationId xmlns:a16="http://schemas.microsoft.com/office/drawing/2014/main" id="{6E867F13-A70F-6E4F-9931-DB175E15A5D0}"/>
              </a:ext>
            </a:extLst>
          </p:cNvPr>
          <p:cNvSpPr txBox="1"/>
          <p:nvPr/>
        </p:nvSpPr>
        <p:spPr>
          <a:xfrm>
            <a:off x="5065336" y="3912627"/>
            <a:ext cx="2455681" cy="715581"/>
          </a:xfrm>
          <a:prstGeom prst="rect">
            <a:avLst/>
          </a:prstGeom>
          <a:noFill/>
        </p:spPr>
        <p:txBody>
          <a:bodyPr wrap="square" anchor="t">
            <a:spAutoFit/>
          </a:bodyPr>
          <a:lstStyle/>
          <a:p>
            <a:pPr eaLnBrk="0" fontAlgn="base" hangingPunct="0">
              <a:spcBef>
                <a:spcPts val="450"/>
              </a:spcBef>
              <a:spcAft>
                <a:spcPct val="0"/>
              </a:spcAft>
              <a:defRPr/>
            </a:pPr>
            <a:r>
              <a:rPr lang="en-US" b="1" i="1" dirty="0">
                <a:solidFill>
                  <a:srgbClr val="000000"/>
                </a:solidFill>
                <a:latin typeface="IBM Plex Sans Condensed" panose="020B0506050203000203" pitchFamily="34" charset="77"/>
                <a:ea typeface="Helvetica Neue" charset="0"/>
                <a:cs typeface="Helvetica Neue" charset="0"/>
              </a:rPr>
              <a:t>For further information, please contact the Centers via email at:  </a:t>
            </a:r>
            <a:r>
              <a:rPr lang="en-US" i="1" dirty="0" err="1">
                <a:solidFill>
                  <a:srgbClr val="0432FF"/>
                </a:solidFill>
                <a:latin typeface="IBM Plex Sans Condensed" panose="020B0506050203000203" pitchFamily="34" charset="77"/>
                <a:ea typeface="Helvetica Neue" charset="0"/>
                <a:cs typeface="Helvetica Neue" charset="0"/>
              </a:rPr>
              <a:t>ccenter@us.ibm.com</a:t>
            </a:r>
            <a:endParaRPr lang="en-US" i="1" dirty="0">
              <a:solidFill>
                <a:srgbClr val="0432FF"/>
              </a:solidFill>
              <a:latin typeface="IBM Plex Sans Condensed" panose="020B0506050203000203" pitchFamily="34" charset="77"/>
              <a:ea typeface="Helvetica Neue" charset="0"/>
              <a:cs typeface="Helvetica Neue" charset="0"/>
            </a:endParaRPr>
          </a:p>
        </p:txBody>
      </p:sp>
      <p:sp>
        <p:nvSpPr>
          <p:cNvPr id="16" name="Rounded Rectangle 10">
            <a:extLst>
              <a:ext uri="{FF2B5EF4-FFF2-40B4-BE49-F238E27FC236}">
                <a16:creationId xmlns:a16="http://schemas.microsoft.com/office/drawing/2014/main" id="{7178E580-609B-2847-ADFE-33A48A693AC5}"/>
              </a:ext>
            </a:extLst>
          </p:cNvPr>
          <p:cNvSpPr>
            <a:spLocks noChangeArrowheads="1"/>
          </p:cNvSpPr>
          <p:nvPr/>
        </p:nvSpPr>
        <p:spPr bwMode="auto">
          <a:xfrm>
            <a:off x="742940" y="1755405"/>
            <a:ext cx="966798" cy="433639"/>
          </a:xfrm>
          <a:prstGeom prst="roundRect">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fontAlgn="base">
              <a:lnSpc>
                <a:spcPct val="90000"/>
              </a:lnSpc>
              <a:spcBef>
                <a:spcPct val="0"/>
              </a:spcBef>
              <a:spcAft>
                <a:spcPct val="0"/>
              </a:spcAft>
            </a:pPr>
            <a:endParaRPr lang="en-US" altLang="en-US" sz="1650" dirty="0">
              <a:solidFill>
                <a:srgbClr val="9454C3"/>
              </a:solidFill>
            </a:endParaRPr>
          </a:p>
        </p:txBody>
      </p:sp>
      <p:pic>
        <p:nvPicPr>
          <p:cNvPr id="18" name="Picture 17">
            <a:extLst>
              <a:ext uri="{FF2B5EF4-FFF2-40B4-BE49-F238E27FC236}">
                <a16:creationId xmlns:a16="http://schemas.microsoft.com/office/drawing/2014/main" id="{5ADA03D8-626E-A146-88AA-B58E353B58A0}"/>
              </a:ext>
            </a:extLst>
          </p:cNvPr>
          <p:cNvPicPr>
            <a:picLocks noChangeAspect="1"/>
          </p:cNvPicPr>
          <p:nvPr/>
        </p:nvPicPr>
        <p:blipFill>
          <a:blip r:embed="rId3"/>
          <a:stretch>
            <a:fillRect/>
          </a:stretch>
        </p:blipFill>
        <p:spPr>
          <a:xfrm>
            <a:off x="189937" y="3128669"/>
            <a:ext cx="3457808" cy="1761100"/>
          </a:xfrm>
          <a:prstGeom prst="rect">
            <a:avLst/>
          </a:prstGeom>
        </p:spPr>
      </p:pic>
      <p:sp>
        <p:nvSpPr>
          <p:cNvPr id="19" name="TextBox 18">
            <a:extLst>
              <a:ext uri="{FF2B5EF4-FFF2-40B4-BE49-F238E27FC236}">
                <a16:creationId xmlns:a16="http://schemas.microsoft.com/office/drawing/2014/main" id="{AE63E4C0-67F7-1A4E-A4DF-BA636DF4865D}"/>
              </a:ext>
            </a:extLst>
          </p:cNvPr>
          <p:cNvSpPr txBox="1"/>
          <p:nvPr/>
        </p:nvSpPr>
        <p:spPr>
          <a:xfrm>
            <a:off x="228601" y="815298"/>
            <a:ext cx="3411770" cy="2192908"/>
          </a:xfrm>
          <a:prstGeom prst="rect">
            <a:avLst/>
          </a:prstGeom>
          <a:noFill/>
        </p:spPr>
        <p:txBody>
          <a:bodyPr wrap="square" rtlCol="0">
            <a:spAutoFit/>
          </a:bodyPr>
          <a:lstStyle/>
          <a:p>
            <a:pPr eaLnBrk="0" fontAlgn="base" hangingPunct="0">
              <a:spcBef>
                <a:spcPct val="0"/>
              </a:spcBef>
              <a:spcAft>
                <a:spcPct val="0"/>
              </a:spcAft>
            </a:pPr>
            <a:r>
              <a:rPr lang="en-US" sz="1200" b="1" i="1" dirty="0">
                <a:solidFill>
                  <a:srgbClr val="0432FF"/>
                </a:solidFill>
                <a:latin typeface="IBM Plex Sans Condensed" panose="020B0506050203000203" pitchFamily="34" charset="77"/>
              </a:rPr>
              <a:t>IBM Systems Worldwide Client Experience Centers </a:t>
            </a:r>
            <a:r>
              <a:rPr lang="en-US" sz="1200" i="1" dirty="0">
                <a:solidFill>
                  <a:srgbClr val="000000"/>
                </a:solidFill>
                <a:latin typeface="IBM Plex Sans Condensed" panose="020B0506050203000203" pitchFamily="34" charset="77"/>
              </a:rPr>
              <a:t>maximize IBM Systems competitive advantage in the Cloud and Cognitive era by providing access to world class </a:t>
            </a:r>
            <a:r>
              <a:rPr lang="en-US" sz="1200" i="1" dirty="0">
                <a:solidFill>
                  <a:srgbClr val="0432FF"/>
                </a:solidFill>
                <a:latin typeface="IBM Plex Sans Condensed" panose="020B0506050203000203" pitchFamily="34" charset="77"/>
              </a:rPr>
              <a:t>technical experts </a:t>
            </a:r>
            <a:r>
              <a:rPr lang="en-US" sz="1200" i="1" dirty="0">
                <a:solidFill>
                  <a:srgbClr val="000000"/>
                </a:solidFill>
                <a:latin typeface="IBM Plex Sans Condensed" panose="020B0506050203000203" pitchFamily="34" charset="77"/>
              </a:rPr>
              <a:t>and </a:t>
            </a:r>
            <a:r>
              <a:rPr lang="en-US" sz="1200" i="1" dirty="0">
                <a:solidFill>
                  <a:srgbClr val="0432FF"/>
                </a:solidFill>
                <a:latin typeface="IBM Plex Sans Condensed" panose="020B0506050203000203" pitchFamily="34" charset="77"/>
              </a:rPr>
              <a:t>infrastructure services</a:t>
            </a:r>
            <a:r>
              <a:rPr lang="en-US" sz="1200" i="1" dirty="0">
                <a:solidFill>
                  <a:srgbClr val="000000"/>
                </a:solidFill>
                <a:latin typeface="IBM Plex Sans Condensed" panose="020B0506050203000203" pitchFamily="34" charset="77"/>
              </a:rPr>
              <a:t> to assist Clients with the transformation of their IT implementations.. </a:t>
            </a:r>
            <a:endParaRPr lang="en-US" sz="1200" b="1" i="1" strike="sngStrike" dirty="0">
              <a:solidFill>
                <a:srgbClr val="0432FF"/>
              </a:solidFill>
              <a:latin typeface="IBM Plex Sans Condensed" panose="020B0506050203000203" pitchFamily="34" charset="77"/>
              <a:sym typeface="Wingdings" pitchFamily="2" charset="2"/>
            </a:endParaRPr>
          </a:p>
          <a:p>
            <a:pPr eaLnBrk="0" fontAlgn="base" hangingPunct="0">
              <a:spcBef>
                <a:spcPct val="0"/>
              </a:spcBef>
              <a:spcAft>
                <a:spcPct val="0"/>
              </a:spcAft>
            </a:pPr>
            <a:endParaRPr lang="en-US" sz="1200" b="1" i="1" dirty="0">
              <a:solidFill>
                <a:srgbClr val="0432FF"/>
              </a:solidFill>
              <a:latin typeface="IBM Plex Sans Condensed" panose="020B0506050203000203" pitchFamily="34" charset="77"/>
              <a:sym typeface="Wingdings" pitchFamily="2" charset="2"/>
            </a:endParaRPr>
          </a:p>
          <a:p>
            <a:pPr eaLnBrk="0" fontAlgn="base" hangingPunct="0">
              <a:spcBef>
                <a:spcPct val="0"/>
              </a:spcBef>
              <a:spcAft>
                <a:spcPct val="0"/>
              </a:spcAft>
            </a:pPr>
            <a:r>
              <a:rPr lang="en-US" sz="1050" b="1" dirty="0">
                <a:solidFill>
                  <a:srgbClr val="000000"/>
                </a:solidFill>
                <a:latin typeface="IBM Plex Sans Condensed" panose="020B0506050203000203" pitchFamily="34" charset="77"/>
              </a:rPr>
              <a:t>9 Worldwide Locations (</a:t>
            </a:r>
            <a:r>
              <a:rPr lang="en-US" sz="1050" b="1" dirty="0">
                <a:solidFill>
                  <a:srgbClr val="0432FF"/>
                </a:solidFill>
                <a:latin typeface="IBM Plex Sans Condensed" panose="020B0506050203000203" pitchFamily="34" charset="77"/>
              </a:rPr>
              <a:t>*</a:t>
            </a:r>
            <a:r>
              <a:rPr lang="en-US" sz="1050" b="1" dirty="0">
                <a:solidFill>
                  <a:srgbClr val="000000"/>
                </a:solidFill>
                <a:latin typeface="IBM Plex Sans Condensed" panose="020B0506050203000203" pitchFamily="34" charset="77"/>
              </a:rPr>
              <a:t> also Infrastructure Hubs): </a:t>
            </a:r>
          </a:p>
          <a:p>
            <a:pPr lvl="1" eaLnBrk="0" fontAlgn="base" hangingPunct="0">
              <a:spcBef>
                <a:spcPct val="0"/>
              </a:spcBef>
              <a:spcAft>
                <a:spcPct val="0"/>
              </a:spcAft>
            </a:pPr>
            <a:r>
              <a:rPr lang="en-US" sz="1050" dirty="0">
                <a:solidFill>
                  <a:srgbClr val="000000"/>
                </a:solidFill>
                <a:latin typeface="IBM Plex Sans Condensed" panose="020B0506050203000203" pitchFamily="34" charset="77"/>
              </a:rPr>
              <a:t>Austin TX , </a:t>
            </a:r>
            <a:r>
              <a:rPr lang="en-US" sz="1050" b="1" dirty="0">
                <a:solidFill>
                  <a:srgbClr val="0432FF"/>
                </a:solidFill>
                <a:latin typeface="IBM Plex Sans Condensed" panose="020B0506050203000203" pitchFamily="34" charset="77"/>
              </a:rPr>
              <a:t>*</a:t>
            </a:r>
            <a:r>
              <a:rPr lang="en-US" sz="1050" dirty="0">
                <a:solidFill>
                  <a:srgbClr val="000000"/>
                </a:solidFill>
                <a:latin typeface="IBM Plex Sans Condensed" panose="020B0506050203000203" pitchFamily="34" charset="77"/>
              </a:rPr>
              <a:t>Poughkeepsie NY, Rochester MN,   Tucson AZ, </a:t>
            </a:r>
            <a:r>
              <a:rPr lang="en-US" sz="1050" b="1" dirty="0">
                <a:solidFill>
                  <a:srgbClr val="0432FF"/>
                </a:solidFill>
                <a:latin typeface="IBM Plex Sans Condensed" panose="020B0506050203000203" pitchFamily="34" charset="77"/>
              </a:rPr>
              <a:t>*</a:t>
            </a:r>
            <a:r>
              <a:rPr lang="en-US" sz="1050" dirty="0">
                <a:solidFill>
                  <a:srgbClr val="000000"/>
                </a:solidFill>
                <a:latin typeface="IBM Plex Sans Condensed" panose="020B0506050203000203" pitchFamily="34" charset="77"/>
              </a:rPr>
              <a:t>Beijing CHINA, </a:t>
            </a:r>
            <a:r>
              <a:rPr lang="en-US" sz="1050" dirty="0" err="1">
                <a:solidFill>
                  <a:srgbClr val="000000"/>
                </a:solidFill>
                <a:latin typeface="IBM Plex Sans Condensed" panose="020B0506050203000203" pitchFamily="34" charset="77"/>
              </a:rPr>
              <a:t>Boeblingen</a:t>
            </a:r>
            <a:r>
              <a:rPr lang="en-US" sz="1050" dirty="0">
                <a:solidFill>
                  <a:srgbClr val="000000"/>
                </a:solidFill>
                <a:latin typeface="IBM Plex Sans Condensed" panose="020B0506050203000203" pitchFamily="34" charset="77"/>
              </a:rPr>
              <a:t> GERMANY, Guadalajara MEXICO,</a:t>
            </a:r>
            <a:r>
              <a:rPr lang="en-US" sz="1050" b="1" dirty="0">
                <a:solidFill>
                  <a:srgbClr val="0432FF"/>
                </a:solidFill>
                <a:latin typeface="IBM Plex Sans Condensed" panose="020B0506050203000203" pitchFamily="34" charset="77"/>
              </a:rPr>
              <a:t>*</a:t>
            </a:r>
            <a:r>
              <a:rPr lang="en-US" sz="1050" dirty="0">
                <a:solidFill>
                  <a:srgbClr val="000000"/>
                </a:solidFill>
                <a:latin typeface="IBM Plex Sans Condensed" panose="020B0506050203000203" pitchFamily="34" charset="77"/>
              </a:rPr>
              <a:t>Montpellier FRANCE, Tokyo JAPAN</a:t>
            </a:r>
          </a:p>
        </p:txBody>
      </p:sp>
      <p:grpSp>
        <p:nvGrpSpPr>
          <p:cNvPr id="25" name="Group 24"/>
          <p:cNvGrpSpPr/>
          <p:nvPr/>
        </p:nvGrpSpPr>
        <p:grpSpPr>
          <a:xfrm>
            <a:off x="3730358" y="958044"/>
            <a:ext cx="5303126" cy="2378404"/>
            <a:chOff x="4972082" y="2873161"/>
            <a:chExt cx="7070835" cy="3171205"/>
          </a:xfrm>
        </p:grpSpPr>
        <p:sp>
          <p:nvSpPr>
            <p:cNvPr id="26" name="Line 29"/>
            <p:cNvSpPr>
              <a:spLocks noChangeShapeType="1"/>
            </p:cNvSpPr>
            <p:nvPr/>
          </p:nvSpPr>
          <p:spPr bwMode="auto">
            <a:xfrm>
              <a:off x="7513079" y="4152065"/>
              <a:ext cx="0" cy="1892300"/>
            </a:xfrm>
            <a:prstGeom prst="line">
              <a:avLst/>
            </a:prstGeom>
            <a:noFill/>
            <a:ln w="9525" cap="rnd">
              <a:solidFill>
                <a:schemeClr val="bg2"/>
              </a:solidFill>
              <a:prstDash val="sysDot"/>
              <a:round/>
              <a:headEnd/>
              <a:tailEn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sz="1650" dirty="0">
                <a:solidFill>
                  <a:srgbClr val="00B2EF"/>
                </a:solidFill>
                <a:latin typeface="Arial" panose="020B0604020202020204" pitchFamily="34" charset="0"/>
              </a:endParaRPr>
            </a:p>
          </p:txBody>
        </p:sp>
        <p:sp>
          <p:nvSpPr>
            <p:cNvPr id="27" name="Text Box 6">
              <a:extLst>
                <a:ext uri="{FF2B5EF4-FFF2-40B4-BE49-F238E27FC236}">
                  <a16:creationId xmlns:a16="http://schemas.microsoft.com/office/drawing/2014/main" id="{AF27A0DF-B6CA-A145-A8BC-C341D07DB9E1}"/>
                </a:ext>
              </a:extLst>
            </p:cNvPr>
            <p:cNvSpPr txBox="1">
              <a:spLocks noChangeArrowheads="1"/>
            </p:cNvSpPr>
            <p:nvPr/>
          </p:nvSpPr>
          <p:spPr bwMode="auto">
            <a:xfrm>
              <a:off x="4972082" y="2873161"/>
              <a:ext cx="1721139" cy="3171204"/>
            </a:xfrm>
            <a:prstGeom prst="rect">
              <a:avLst/>
            </a:prstGeom>
            <a:solidFill>
              <a:srgbClr val="2082D9"/>
            </a:solidFill>
            <a:ln>
              <a:noFill/>
            </a:ln>
            <a:effectLst>
              <a:outerShdw blurRad="57150" dist="19050" dir="5400000" algn="ctr" rotWithShape="0">
                <a:srgbClr val="808080">
                  <a:alpha val="62999"/>
                </a:srgbClr>
              </a:outerShdw>
            </a:effectLst>
          </p:spPr>
          <p:txBody>
            <a:bodyPr lIns="13716" tIns="13716" rIns="13716" bIns="13716"/>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0" fontAlgn="base" hangingPunct="0">
                <a:lnSpc>
                  <a:spcPct val="90000"/>
                </a:lnSpc>
                <a:spcBef>
                  <a:spcPts val="900"/>
                </a:spcBef>
                <a:spcAft>
                  <a:spcPct val="0"/>
                </a:spcAft>
              </a:pPr>
              <a:endParaRPr lang="en-US" altLang="en-US" sz="1200" b="1" dirty="0">
                <a:solidFill>
                  <a:srgbClr val="FFFFFF"/>
                </a:solidFill>
                <a:latin typeface="Calibri" panose="020F0502020204030204" pitchFamily="34" charset="0"/>
              </a:endParaRPr>
            </a:p>
            <a:p>
              <a:pPr algn="ctr" eaLnBrk="0" fontAlgn="base" hangingPunct="0">
                <a:spcBef>
                  <a:spcPct val="0"/>
                </a:spcBef>
                <a:spcAft>
                  <a:spcPct val="0"/>
                </a:spcAft>
              </a:pPr>
              <a:r>
                <a:rPr lang="en-US" altLang="en-US" sz="1200" b="1" i="1" dirty="0">
                  <a:solidFill>
                    <a:srgbClr val="FFFFFF"/>
                  </a:solidFill>
                  <a:latin typeface="Calibri" panose="020F0502020204030204" pitchFamily="34" charset="0"/>
                </a:rPr>
                <a:t>Client Experience</a:t>
              </a:r>
              <a:endParaRPr lang="en-US" altLang="en-US" sz="1200" b="1" dirty="0">
                <a:solidFill>
                  <a:srgbClr val="000000"/>
                </a:solidFill>
                <a:latin typeface="Calibri" panose="020F0502020204030204" pitchFamily="34" charset="0"/>
              </a:endParaRPr>
            </a:p>
            <a:p>
              <a:pPr algn="ctr" eaLnBrk="0" fontAlgn="base" hangingPunct="0">
                <a:spcBef>
                  <a:spcPct val="0"/>
                </a:spcBef>
                <a:spcAft>
                  <a:spcPct val="0"/>
                </a:spcAft>
              </a:pPr>
              <a:endParaRPr lang="en-US" altLang="en-US" sz="1050" dirty="0">
                <a:solidFill>
                  <a:srgbClr val="FFFFFF"/>
                </a:solidFill>
                <a:latin typeface="Calibri" panose="020F0502020204030204" pitchFamily="34" charset="0"/>
              </a:endParaRPr>
            </a:p>
            <a:p>
              <a:pPr algn="ctr" eaLnBrk="0" fontAlgn="base" hangingPunct="0">
                <a:spcBef>
                  <a:spcPct val="0"/>
                </a:spcBef>
                <a:spcAft>
                  <a:spcPct val="0"/>
                </a:spcAft>
              </a:pPr>
              <a:endParaRPr lang="en-US" altLang="en-US" sz="900" dirty="0">
                <a:solidFill>
                  <a:srgbClr val="FFFFFF"/>
                </a:solidFill>
                <a:latin typeface="Calibri" panose="020F0502020204030204" pitchFamily="34" charset="0"/>
              </a:endParaRPr>
            </a:p>
            <a:p>
              <a:pPr algn="ctr" eaLnBrk="0" fontAlgn="base" hangingPunct="0">
                <a:spcBef>
                  <a:spcPct val="0"/>
                </a:spcBef>
                <a:spcAft>
                  <a:spcPct val="0"/>
                </a:spcAft>
              </a:pPr>
              <a:r>
                <a:rPr lang="en-US" altLang="en-US" sz="900" dirty="0">
                  <a:solidFill>
                    <a:srgbClr val="FFFFFF"/>
                  </a:solidFill>
                  <a:latin typeface="Calibri" panose="020F0502020204030204" pitchFamily="34" charset="0"/>
                </a:rPr>
                <a:t>Tailored, in-depth technology </a:t>
              </a:r>
            </a:p>
            <a:p>
              <a:pPr algn="ctr" eaLnBrk="0" fontAlgn="base" hangingPunct="0">
                <a:spcBef>
                  <a:spcPct val="0"/>
                </a:spcBef>
                <a:spcAft>
                  <a:spcPct val="0"/>
                </a:spcAft>
              </a:pPr>
              <a:r>
                <a:rPr lang="en-US" altLang="en-US" sz="900" dirty="0">
                  <a:solidFill>
                    <a:srgbClr val="FFFF00"/>
                  </a:solidFill>
                  <a:latin typeface="Calibri" panose="020F0502020204030204" pitchFamily="34" charset="0"/>
                </a:rPr>
                <a:t>Innovation Exchange</a:t>
              </a:r>
            </a:p>
            <a:p>
              <a:pPr algn="ctr" eaLnBrk="0" fontAlgn="base" hangingPunct="0">
                <a:spcBef>
                  <a:spcPct val="0"/>
                </a:spcBef>
                <a:spcAft>
                  <a:spcPct val="0"/>
                </a:spcAft>
              </a:pPr>
              <a:r>
                <a:rPr lang="en-US" altLang="en-US" sz="900" dirty="0">
                  <a:solidFill>
                    <a:srgbClr val="FFFF00"/>
                  </a:solidFill>
                  <a:latin typeface="Calibri" panose="020F0502020204030204" pitchFamily="34" charset="0"/>
                </a:rPr>
                <a:t>Events</a:t>
              </a:r>
            </a:p>
            <a:p>
              <a:pPr algn="ctr" eaLnBrk="0" fontAlgn="base" hangingPunct="0">
                <a:spcBef>
                  <a:spcPct val="0"/>
                </a:spcBef>
                <a:spcAft>
                  <a:spcPct val="0"/>
                </a:spcAft>
              </a:pPr>
              <a:r>
                <a:rPr lang="en-US" altLang="en-US" sz="900" dirty="0">
                  <a:solidFill>
                    <a:srgbClr val="FFFF00"/>
                  </a:solidFill>
                  <a:latin typeface="Calibri" panose="020F0502020204030204" pitchFamily="34" charset="0"/>
                </a:rPr>
                <a:t>Relationship building</a:t>
              </a:r>
            </a:p>
            <a:p>
              <a:pPr algn="ctr" eaLnBrk="0" fontAlgn="base" hangingPunct="0">
                <a:spcBef>
                  <a:spcPct val="0"/>
                </a:spcBef>
                <a:spcAft>
                  <a:spcPct val="0"/>
                </a:spcAft>
              </a:pPr>
              <a:r>
                <a:rPr lang="en-US" altLang="en-US" sz="900" dirty="0">
                  <a:solidFill>
                    <a:srgbClr val="FFFF00"/>
                  </a:solidFill>
                  <a:latin typeface="Calibri" panose="020F0502020204030204" pitchFamily="34" charset="0"/>
                </a:rPr>
                <a:t>Demonstrations</a:t>
              </a:r>
            </a:p>
            <a:p>
              <a:pPr algn="ctr" eaLnBrk="0" fontAlgn="base" hangingPunct="0">
                <a:spcBef>
                  <a:spcPct val="0"/>
                </a:spcBef>
                <a:spcAft>
                  <a:spcPct val="0"/>
                </a:spcAft>
              </a:pPr>
              <a:r>
                <a:rPr lang="en-US" altLang="en-US" sz="900" dirty="0">
                  <a:solidFill>
                    <a:srgbClr val="FFFF00"/>
                  </a:solidFill>
                  <a:latin typeface="Calibri" panose="020F0502020204030204" pitchFamily="34" charset="0"/>
                </a:rPr>
                <a:t>Meetups</a:t>
              </a:r>
            </a:p>
            <a:p>
              <a:pPr algn="ctr" eaLnBrk="0" fontAlgn="base" hangingPunct="0">
                <a:spcBef>
                  <a:spcPct val="0"/>
                </a:spcBef>
                <a:spcAft>
                  <a:spcPct val="0"/>
                </a:spcAft>
              </a:pPr>
              <a:r>
                <a:rPr lang="en-US" altLang="en-US" sz="900" dirty="0">
                  <a:solidFill>
                    <a:srgbClr val="FFFFFF"/>
                  </a:solidFill>
                  <a:latin typeface="Calibri" panose="020F0502020204030204" pitchFamily="34" charset="0"/>
                </a:rPr>
                <a:t>Solution workshops</a:t>
              </a:r>
            </a:p>
            <a:p>
              <a:pPr algn="ctr" eaLnBrk="0" fontAlgn="base" hangingPunct="0">
                <a:spcBef>
                  <a:spcPct val="0"/>
                </a:spcBef>
                <a:spcAft>
                  <a:spcPct val="0"/>
                </a:spcAft>
              </a:pPr>
              <a:r>
                <a:rPr lang="en-US" altLang="en-US" sz="900" dirty="0">
                  <a:solidFill>
                    <a:srgbClr val="FFFFFF"/>
                  </a:solidFill>
                  <a:latin typeface="Calibri" panose="020F0502020204030204" pitchFamily="34" charset="0"/>
                </a:rPr>
                <a:t>Remote options </a:t>
              </a:r>
            </a:p>
            <a:p>
              <a:pPr algn="ctr" eaLnBrk="0" fontAlgn="base" hangingPunct="0">
                <a:spcBef>
                  <a:spcPct val="0"/>
                </a:spcBef>
                <a:spcAft>
                  <a:spcPct val="0"/>
                </a:spcAft>
              </a:pPr>
              <a:endParaRPr lang="en-US" altLang="en-US" sz="1500" dirty="0">
                <a:solidFill>
                  <a:srgbClr val="FFFFFF"/>
                </a:solidFill>
                <a:latin typeface="Calibri" panose="020F0502020204030204" pitchFamily="34" charset="0"/>
              </a:endParaRPr>
            </a:p>
            <a:p>
              <a:pPr algn="ctr" eaLnBrk="0" fontAlgn="base" hangingPunct="0">
                <a:spcBef>
                  <a:spcPct val="0"/>
                </a:spcBef>
                <a:spcAft>
                  <a:spcPct val="0"/>
                </a:spcAft>
              </a:pPr>
              <a:r>
                <a:rPr lang="en-US" altLang="en-US" sz="900" dirty="0">
                  <a:solidFill>
                    <a:srgbClr val="FFFFFF"/>
                  </a:solidFill>
                  <a:latin typeface="Calibri" panose="020F0502020204030204" pitchFamily="34" charset="0"/>
                </a:rPr>
                <a:t>(Inbound &amp; Outbound)</a:t>
              </a:r>
            </a:p>
            <a:p>
              <a:pPr algn="ctr" eaLnBrk="0" fontAlgn="base" hangingPunct="0">
                <a:spcBef>
                  <a:spcPct val="0"/>
                </a:spcBef>
                <a:spcAft>
                  <a:spcPct val="0"/>
                </a:spcAft>
              </a:pPr>
              <a:endParaRPr lang="en-US" altLang="en-US" sz="1050" b="1" dirty="0">
                <a:solidFill>
                  <a:srgbClr val="FFFFFF"/>
                </a:solidFill>
                <a:latin typeface="Calibri" panose="020F0502020204030204" pitchFamily="34" charset="0"/>
              </a:endParaRPr>
            </a:p>
            <a:p>
              <a:pPr algn="ctr" eaLnBrk="0" fontAlgn="base" hangingPunct="0">
                <a:spcBef>
                  <a:spcPct val="0"/>
                </a:spcBef>
                <a:spcAft>
                  <a:spcPct val="0"/>
                </a:spcAft>
              </a:pPr>
              <a:endParaRPr lang="en-US" altLang="en-US" sz="1050" b="1" dirty="0">
                <a:solidFill>
                  <a:srgbClr val="FFFFFF"/>
                </a:solidFill>
                <a:latin typeface="Calibri" panose="020F0502020204030204" pitchFamily="34" charset="0"/>
              </a:endParaRPr>
            </a:p>
            <a:p>
              <a:pPr algn="ctr" eaLnBrk="0" fontAlgn="base" hangingPunct="0">
                <a:spcBef>
                  <a:spcPct val="0"/>
                </a:spcBef>
                <a:spcAft>
                  <a:spcPct val="0"/>
                </a:spcAft>
              </a:pPr>
              <a:endParaRPr lang="en-US" altLang="en-US" sz="1050" b="1" i="1" dirty="0">
                <a:solidFill>
                  <a:srgbClr val="FFFFFF"/>
                </a:solidFill>
                <a:latin typeface="Calibri" panose="020F0502020204030204" pitchFamily="34" charset="0"/>
              </a:endParaRPr>
            </a:p>
            <a:p>
              <a:pPr algn="ctr" eaLnBrk="0" fontAlgn="base" hangingPunct="0">
                <a:spcBef>
                  <a:spcPct val="0"/>
                </a:spcBef>
                <a:spcAft>
                  <a:spcPct val="0"/>
                </a:spcAft>
              </a:pPr>
              <a:endParaRPr lang="en-US" altLang="en-US" sz="1050" b="1" i="1" dirty="0">
                <a:solidFill>
                  <a:srgbClr val="297FD5"/>
                </a:solidFill>
                <a:latin typeface="Calibri" panose="020F0502020204030204" pitchFamily="34" charset="0"/>
              </a:endParaRPr>
            </a:p>
            <a:p>
              <a:pPr algn="ctr" eaLnBrk="0" fontAlgn="base" hangingPunct="0">
                <a:lnSpc>
                  <a:spcPct val="90000"/>
                </a:lnSpc>
                <a:spcBef>
                  <a:spcPct val="50000"/>
                </a:spcBef>
                <a:spcAft>
                  <a:spcPct val="0"/>
                </a:spcAft>
              </a:pPr>
              <a:endParaRPr lang="en-US" altLang="en-US" sz="1050" b="1" dirty="0">
                <a:solidFill>
                  <a:srgbClr val="000000"/>
                </a:solidFill>
                <a:latin typeface="Calibri" panose="020F0502020204030204" pitchFamily="34" charset="0"/>
              </a:endParaRPr>
            </a:p>
          </p:txBody>
        </p:sp>
        <p:sp>
          <p:nvSpPr>
            <p:cNvPr id="28" name="Text Box 5">
              <a:extLst>
                <a:ext uri="{FF2B5EF4-FFF2-40B4-BE49-F238E27FC236}">
                  <a16:creationId xmlns:a16="http://schemas.microsoft.com/office/drawing/2014/main" id="{74465529-5AAD-F94F-A630-906AA8A49FDE}"/>
                </a:ext>
              </a:extLst>
            </p:cNvPr>
            <p:cNvSpPr txBox="1">
              <a:spLocks noChangeArrowheads="1"/>
            </p:cNvSpPr>
            <p:nvPr/>
          </p:nvSpPr>
          <p:spPr bwMode="auto">
            <a:xfrm>
              <a:off x="8519137" y="2873161"/>
              <a:ext cx="1732213" cy="3171204"/>
            </a:xfrm>
            <a:prstGeom prst="rect">
              <a:avLst/>
            </a:prstGeom>
            <a:solidFill>
              <a:srgbClr val="2082D9"/>
            </a:solidFill>
            <a:ln>
              <a:noFill/>
            </a:ln>
            <a:effectLst>
              <a:outerShdw blurRad="57150" dist="19050" dir="5400000" algn="ctr" rotWithShape="0">
                <a:srgbClr val="808080">
                  <a:alpha val="62999"/>
                </a:srgbClr>
              </a:outerShdw>
            </a:effectLst>
          </p:spPr>
          <p:txBody>
            <a:bodyPr lIns="13716" tIns="13716" rIns="13716" bIns="13716"/>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0" fontAlgn="base" hangingPunct="0">
                <a:lnSpc>
                  <a:spcPct val="90000"/>
                </a:lnSpc>
                <a:spcBef>
                  <a:spcPct val="50000"/>
                </a:spcBef>
                <a:spcAft>
                  <a:spcPct val="0"/>
                </a:spcAft>
              </a:pPr>
              <a:endParaRPr lang="en-US" altLang="en-US" sz="1200" b="1" dirty="0">
                <a:solidFill>
                  <a:srgbClr val="FFFFFF"/>
                </a:solidFill>
                <a:latin typeface="Calibri" panose="020F0502020204030204" pitchFamily="34" charset="0"/>
              </a:endParaRPr>
            </a:p>
            <a:p>
              <a:pPr algn="ctr" eaLnBrk="0" fontAlgn="base" hangingPunct="0">
                <a:spcBef>
                  <a:spcPct val="0"/>
                </a:spcBef>
                <a:spcAft>
                  <a:spcPct val="0"/>
                </a:spcAft>
              </a:pPr>
              <a:r>
                <a:rPr lang="en-US" altLang="en-US" sz="1200" b="1" i="1" dirty="0">
                  <a:solidFill>
                    <a:srgbClr val="FFFFFF"/>
                  </a:solidFill>
                  <a:latin typeface="Calibri" panose="020F0502020204030204" pitchFamily="34" charset="0"/>
                </a:rPr>
                <a:t>Infrastructure</a:t>
              </a:r>
            </a:p>
            <a:p>
              <a:pPr algn="ctr" eaLnBrk="0" fontAlgn="base" hangingPunct="0">
                <a:spcBef>
                  <a:spcPct val="0"/>
                </a:spcBef>
                <a:spcAft>
                  <a:spcPct val="0"/>
                </a:spcAft>
              </a:pPr>
              <a:r>
                <a:rPr lang="en-US" altLang="en-US" sz="1200" b="1" i="1" dirty="0">
                  <a:solidFill>
                    <a:srgbClr val="FFFFFF"/>
                  </a:solidFill>
                  <a:latin typeface="Calibri" panose="020F0502020204030204" pitchFamily="34" charset="0"/>
                </a:rPr>
                <a:t>Solutions</a:t>
              </a:r>
            </a:p>
            <a:p>
              <a:pPr algn="ctr" eaLnBrk="0" fontAlgn="base" hangingPunct="0">
                <a:spcBef>
                  <a:spcPct val="0"/>
                </a:spcBef>
                <a:spcAft>
                  <a:spcPct val="0"/>
                </a:spcAft>
              </a:pPr>
              <a:endParaRPr lang="en-US" altLang="en-US" sz="1050" dirty="0">
                <a:solidFill>
                  <a:srgbClr val="FFFFFF"/>
                </a:solidFill>
                <a:latin typeface="Calibri" panose="020F0502020204030204" pitchFamily="34" charset="0"/>
              </a:endParaRPr>
            </a:p>
            <a:p>
              <a:pPr algn="ctr" eaLnBrk="0" fontAlgn="base" hangingPunct="0">
                <a:spcBef>
                  <a:spcPct val="0"/>
                </a:spcBef>
                <a:spcAft>
                  <a:spcPct val="0"/>
                </a:spcAft>
              </a:pPr>
              <a:r>
                <a:rPr lang="en-US" altLang="en-US" sz="900" dirty="0">
                  <a:solidFill>
                    <a:srgbClr val="FFFF00"/>
                  </a:solidFill>
                  <a:latin typeface="Calibri" panose="020F0502020204030204" pitchFamily="34" charset="0"/>
                </a:rPr>
                <a:t>Benchmarks, MVP &amp; Proof of Technology</a:t>
              </a:r>
            </a:p>
            <a:p>
              <a:pPr algn="ctr" eaLnBrk="0" fontAlgn="base" hangingPunct="0">
                <a:spcBef>
                  <a:spcPct val="0"/>
                </a:spcBef>
                <a:spcAft>
                  <a:spcPct val="0"/>
                </a:spcAft>
              </a:pPr>
              <a:r>
                <a:rPr lang="en-US" altLang="en-US" sz="900" dirty="0">
                  <a:solidFill>
                    <a:srgbClr val="FFFFFF"/>
                  </a:solidFill>
                  <a:latin typeface="Calibri" panose="020F0502020204030204" pitchFamily="34" charset="0"/>
                </a:rPr>
                <a:t>“Test Drives”</a:t>
              </a:r>
            </a:p>
            <a:p>
              <a:pPr algn="ctr" eaLnBrk="0" fontAlgn="base" hangingPunct="0">
                <a:spcBef>
                  <a:spcPct val="0"/>
                </a:spcBef>
                <a:spcAft>
                  <a:spcPct val="0"/>
                </a:spcAft>
              </a:pPr>
              <a:r>
                <a:rPr lang="en-US" altLang="en-US" sz="900" dirty="0">
                  <a:solidFill>
                    <a:srgbClr val="FFFFFF"/>
                  </a:solidFill>
                  <a:latin typeface="Calibri" panose="020F0502020204030204" pitchFamily="34" charset="0"/>
                </a:rPr>
                <a:t>Demonstrations</a:t>
              </a:r>
            </a:p>
            <a:p>
              <a:pPr algn="ctr" eaLnBrk="0" fontAlgn="base" hangingPunct="0">
                <a:spcBef>
                  <a:spcPct val="0"/>
                </a:spcBef>
                <a:spcAft>
                  <a:spcPct val="0"/>
                </a:spcAft>
              </a:pPr>
              <a:r>
                <a:rPr lang="en-US" altLang="en-US" sz="900" dirty="0">
                  <a:solidFill>
                    <a:srgbClr val="FFFFFF"/>
                  </a:solidFill>
                  <a:latin typeface="Calibri" panose="020F0502020204030204" pitchFamily="34" charset="0"/>
                </a:rPr>
                <a:t>Infrastructure Services</a:t>
              </a:r>
            </a:p>
            <a:p>
              <a:pPr algn="ctr" eaLnBrk="0" fontAlgn="base" hangingPunct="0">
                <a:spcBef>
                  <a:spcPct val="0"/>
                </a:spcBef>
                <a:spcAft>
                  <a:spcPct val="0"/>
                </a:spcAft>
              </a:pPr>
              <a:r>
                <a:rPr lang="en-US" altLang="en-US" sz="900" dirty="0">
                  <a:solidFill>
                    <a:srgbClr val="FFFFFF"/>
                  </a:solidFill>
                  <a:latin typeface="Calibri" panose="020F0502020204030204" pitchFamily="34" charset="0"/>
                </a:rPr>
                <a:t>Certify ISV solutions</a:t>
              </a:r>
            </a:p>
            <a:p>
              <a:pPr algn="ctr" eaLnBrk="0" fontAlgn="base" hangingPunct="0">
                <a:spcBef>
                  <a:spcPct val="0"/>
                </a:spcBef>
                <a:spcAft>
                  <a:spcPct val="0"/>
                </a:spcAft>
              </a:pPr>
              <a:r>
                <a:rPr lang="en-US" altLang="en-US" sz="900" dirty="0">
                  <a:solidFill>
                    <a:srgbClr val="FFFFFF"/>
                  </a:solidFill>
                  <a:latin typeface="Calibri" panose="020F0502020204030204" pitchFamily="34" charset="0"/>
                </a:rPr>
                <a:t>Hosting</a:t>
              </a:r>
            </a:p>
            <a:p>
              <a:pPr algn="ctr" eaLnBrk="0" fontAlgn="base" hangingPunct="0">
                <a:spcBef>
                  <a:spcPct val="0"/>
                </a:spcBef>
                <a:spcAft>
                  <a:spcPct val="0"/>
                </a:spcAft>
              </a:pPr>
              <a:r>
                <a:rPr lang="en-US" altLang="en-US" sz="900" dirty="0">
                  <a:solidFill>
                    <a:srgbClr val="FFFFFF"/>
                  </a:solidFill>
                  <a:latin typeface="Calibri" panose="020F0502020204030204" pitchFamily="34" charset="0"/>
                </a:rPr>
                <a:t>Cloud Environment</a:t>
              </a:r>
            </a:p>
            <a:p>
              <a:pPr algn="ctr" eaLnBrk="0" fontAlgn="base" hangingPunct="0">
                <a:spcBef>
                  <a:spcPct val="0"/>
                </a:spcBef>
                <a:spcAft>
                  <a:spcPct val="0"/>
                </a:spcAft>
              </a:pPr>
              <a:endParaRPr lang="en-US" altLang="en-US" sz="1200" dirty="0">
                <a:solidFill>
                  <a:srgbClr val="FFFFFF"/>
                </a:solidFill>
                <a:latin typeface="Calibri" panose="020F0502020204030204" pitchFamily="34" charset="0"/>
              </a:endParaRPr>
            </a:p>
            <a:p>
              <a:pPr algn="ctr" eaLnBrk="0" fontAlgn="base" hangingPunct="0">
                <a:spcBef>
                  <a:spcPct val="0"/>
                </a:spcBef>
                <a:spcAft>
                  <a:spcPct val="0"/>
                </a:spcAft>
              </a:pPr>
              <a:endParaRPr lang="en-US" altLang="en-US" sz="900" dirty="0">
                <a:solidFill>
                  <a:srgbClr val="FFFFFF"/>
                </a:solidFill>
                <a:latin typeface="Calibri" panose="020F0502020204030204" pitchFamily="34" charset="0"/>
              </a:endParaRPr>
            </a:p>
            <a:p>
              <a:pPr algn="ctr" eaLnBrk="0" fontAlgn="base" hangingPunct="0">
                <a:spcBef>
                  <a:spcPct val="0"/>
                </a:spcBef>
                <a:spcAft>
                  <a:spcPct val="0"/>
                </a:spcAft>
              </a:pPr>
              <a:r>
                <a:rPr lang="en-US" altLang="en-US" sz="900" dirty="0">
                  <a:solidFill>
                    <a:srgbClr val="FFFFFF"/>
                  </a:solidFill>
                  <a:latin typeface="Calibri" panose="020F0502020204030204" pitchFamily="34" charset="0"/>
                </a:rPr>
                <a:t>(Inbound to Centers)</a:t>
              </a:r>
              <a:endParaRPr lang="en-US" altLang="en-US" sz="900" b="1" dirty="0">
                <a:solidFill>
                  <a:srgbClr val="FFFFFF"/>
                </a:solidFill>
                <a:latin typeface="Calibri" panose="020F0502020204030204" pitchFamily="34" charset="0"/>
              </a:endParaRPr>
            </a:p>
          </p:txBody>
        </p:sp>
        <p:sp>
          <p:nvSpPr>
            <p:cNvPr id="29" name="Text Box 4">
              <a:extLst>
                <a:ext uri="{FF2B5EF4-FFF2-40B4-BE49-F238E27FC236}">
                  <a16:creationId xmlns:a16="http://schemas.microsoft.com/office/drawing/2014/main" id="{7E5BCE3D-E91E-AE45-B7F8-DB7892E03524}"/>
                </a:ext>
              </a:extLst>
            </p:cNvPr>
            <p:cNvSpPr txBox="1">
              <a:spLocks noChangeArrowheads="1"/>
            </p:cNvSpPr>
            <p:nvPr/>
          </p:nvSpPr>
          <p:spPr bwMode="auto">
            <a:xfrm>
              <a:off x="6752053" y="2873161"/>
              <a:ext cx="1708859" cy="3171204"/>
            </a:xfrm>
            <a:prstGeom prst="rect">
              <a:avLst/>
            </a:prstGeom>
            <a:solidFill>
              <a:srgbClr val="80A7C3"/>
            </a:solidFill>
            <a:ln>
              <a:noFill/>
            </a:ln>
            <a:effectLst>
              <a:outerShdw blurRad="57150" dist="19050" dir="5400000" algn="ctr" rotWithShape="0">
                <a:srgbClr val="808080">
                  <a:alpha val="62999"/>
                </a:srgbClr>
              </a:outerShdw>
            </a:effectLst>
          </p:spPr>
          <p:txBody>
            <a:bodyPr lIns="13716" tIns="13716" rIns="13716" bIns="13716"/>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0" fontAlgn="base" hangingPunct="0">
                <a:lnSpc>
                  <a:spcPct val="90000"/>
                </a:lnSpc>
                <a:spcBef>
                  <a:spcPct val="50000"/>
                </a:spcBef>
                <a:spcAft>
                  <a:spcPct val="0"/>
                </a:spcAft>
              </a:pPr>
              <a:endParaRPr lang="en-US" altLang="en-US" sz="1200" b="1" dirty="0">
                <a:solidFill>
                  <a:srgbClr val="FFFFFF"/>
                </a:solidFill>
                <a:latin typeface="Calibri" panose="020F0502020204030204" pitchFamily="34" charset="0"/>
              </a:endParaRPr>
            </a:p>
            <a:p>
              <a:pPr algn="ctr" eaLnBrk="0" fontAlgn="base" hangingPunct="0">
                <a:spcBef>
                  <a:spcPct val="0"/>
                </a:spcBef>
                <a:spcAft>
                  <a:spcPct val="0"/>
                </a:spcAft>
              </a:pPr>
              <a:r>
                <a:rPr lang="en-US" altLang="en-US" sz="1200" b="1" i="1" dirty="0">
                  <a:solidFill>
                    <a:srgbClr val="FFFFFF"/>
                  </a:solidFill>
                  <a:latin typeface="Calibri" panose="020F0502020204030204" pitchFamily="34" charset="0"/>
                </a:rPr>
                <a:t>Architecture &amp;         Design</a:t>
              </a:r>
            </a:p>
            <a:p>
              <a:pPr algn="ctr" eaLnBrk="0" fontAlgn="base" hangingPunct="0">
                <a:spcBef>
                  <a:spcPct val="0"/>
                </a:spcBef>
                <a:spcAft>
                  <a:spcPct val="0"/>
                </a:spcAft>
              </a:pPr>
              <a:endParaRPr lang="en-US" altLang="en-US" b="1" dirty="0">
                <a:solidFill>
                  <a:srgbClr val="FFFFFF"/>
                </a:solidFill>
                <a:latin typeface="Calibri" panose="020F0502020204030204" pitchFamily="34" charset="0"/>
              </a:endParaRPr>
            </a:p>
            <a:p>
              <a:pPr algn="ctr" eaLnBrk="0" fontAlgn="base" hangingPunct="0">
                <a:spcBef>
                  <a:spcPct val="0"/>
                </a:spcBef>
                <a:spcAft>
                  <a:spcPct val="0"/>
                </a:spcAft>
              </a:pPr>
              <a:r>
                <a:rPr lang="en-US" altLang="en-US" sz="900" dirty="0">
                  <a:solidFill>
                    <a:srgbClr val="FFFFFF"/>
                  </a:solidFill>
                  <a:latin typeface="Calibri" panose="020F0502020204030204" pitchFamily="34" charset="0"/>
                </a:rPr>
                <a:t>Advise clients, “Art of the Possible”</a:t>
              </a:r>
            </a:p>
            <a:p>
              <a:pPr algn="ctr" eaLnBrk="0" fontAlgn="base" hangingPunct="0">
                <a:spcBef>
                  <a:spcPct val="0"/>
                </a:spcBef>
                <a:spcAft>
                  <a:spcPct val="0"/>
                </a:spcAft>
              </a:pPr>
              <a:r>
                <a:rPr lang="en-US" altLang="en-US" sz="900" dirty="0">
                  <a:solidFill>
                    <a:srgbClr val="FFFFFF"/>
                  </a:solidFill>
                  <a:latin typeface="Calibri" panose="020F0502020204030204" pitchFamily="34" charset="0"/>
                </a:rPr>
                <a:t>Discovery &amp; Design </a:t>
              </a:r>
              <a:r>
                <a:rPr lang="en-US" altLang="en-US" sz="900" dirty="0">
                  <a:solidFill>
                    <a:srgbClr val="FFFF00"/>
                  </a:solidFill>
                  <a:latin typeface="Calibri" panose="020F0502020204030204" pitchFamily="34" charset="0"/>
                </a:rPr>
                <a:t>Workshops, Consulting,</a:t>
              </a:r>
            </a:p>
            <a:p>
              <a:pPr algn="ctr" eaLnBrk="0" fontAlgn="base" hangingPunct="0">
                <a:spcBef>
                  <a:spcPct val="0"/>
                </a:spcBef>
                <a:spcAft>
                  <a:spcPct val="0"/>
                </a:spcAft>
              </a:pPr>
              <a:r>
                <a:rPr lang="en-US" altLang="en-US" sz="900" dirty="0">
                  <a:solidFill>
                    <a:srgbClr val="FFFFFF"/>
                  </a:solidFill>
                  <a:latin typeface="Calibri" panose="020F0502020204030204" pitchFamily="34" charset="0"/>
                </a:rPr>
                <a:t>Showcases, Reference  Architectures,  </a:t>
              </a:r>
              <a:r>
                <a:rPr lang="en-US" altLang="en-US" sz="900" dirty="0">
                  <a:solidFill>
                    <a:srgbClr val="FFFF00"/>
                  </a:solidFill>
                  <a:latin typeface="Calibri" panose="020F0502020204030204" pitchFamily="34" charset="0"/>
                </a:rPr>
                <a:t>Co-Creation</a:t>
              </a:r>
              <a:r>
                <a:rPr lang="en-US" altLang="en-US" sz="900" dirty="0">
                  <a:solidFill>
                    <a:srgbClr val="FFFFFF"/>
                  </a:solidFill>
                  <a:latin typeface="Calibri" panose="020F0502020204030204" pitchFamily="34" charset="0"/>
                </a:rPr>
                <a:t> of assets</a:t>
              </a:r>
            </a:p>
            <a:p>
              <a:pPr algn="ctr" eaLnBrk="0" fontAlgn="base" hangingPunct="0">
                <a:spcBef>
                  <a:spcPct val="0"/>
                </a:spcBef>
                <a:spcAft>
                  <a:spcPct val="0"/>
                </a:spcAft>
              </a:pPr>
              <a:endParaRPr lang="en-US" altLang="en-US" sz="900" dirty="0">
                <a:solidFill>
                  <a:srgbClr val="FFFFFF"/>
                </a:solidFill>
                <a:latin typeface="Calibri" panose="020F0502020204030204" pitchFamily="34" charset="0"/>
              </a:endParaRPr>
            </a:p>
            <a:p>
              <a:pPr algn="ctr" eaLnBrk="0" fontAlgn="base" hangingPunct="0">
                <a:spcBef>
                  <a:spcPct val="0"/>
                </a:spcBef>
                <a:spcAft>
                  <a:spcPct val="0"/>
                </a:spcAft>
              </a:pPr>
              <a:endParaRPr lang="en-US" altLang="en-US" sz="900" dirty="0">
                <a:solidFill>
                  <a:srgbClr val="FFFFFF"/>
                </a:solidFill>
                <a:latin typeface="Calibri" panose="020F0502020204030204" pitchFamily="34" charset="0"/>
              </a:endParaRPr>
            </a:p>
            <a:p>
              <a:pPr algn="ctr" eaLnBrk="0" fontAlgn="base" hangingPunct="0">
                <a:spcBef>
                  <a:spcPct val="0"/>
                </a:spcBef>
                <a:spcAft>
                  <a:spcPct val="0"/>
                </a:spcAft>
              </a:pPr>
              <a:endParaRPr lang="en-US" altLang="en-US" sz="900" dirty="0">
                <a:solidFill>
                  <a:srgbClr val="FFFFFF"/>
                </a:solidFill>
                <a:latin typeface="Calibri" panose="020F0502020204030204" pitchFamily="34" charset="0"/>
              </a:endParaRPr>
            </a:p>
            <a:p>
              <a:pPr algn="ctr" eaLnBrk="0" fontAlgn="base" hangingPunct="0">
                <a:spcBef>
                  <a:spcPct val="0"/>
                </a:spcBef>
                <a:spcAft>
                  <a:spcPct val="0"/>
                </a:spcAft>
              </a:pPr>
              <a:r>
                <a:rPr lang="en-US" altLang="en-US" sz="900" dirty="0">
                  <a:solidFill>
                    <a:srgbClr val="FFFFFF"/>
                  </a:solidFill>
                  <a:latin typeface="Calibri" panose="020F0502020204030204" pitchFamily="34" charset="0"/>
                </a:rPr>
                <a:t>(Inbound &amp; Outbound)</a:t>
              </a:r>
              <a:endParaRPr lang="en-US" altLang="en-US" sz="900" dirty="0">
                <a:solidFill>
                  <a:srgbClr val="000000"/>
                </a:solidFill>
                <a:latin typeface="Calibri" panose="020F0502020204030204" pitchFamily="34" charset="0"/>
              </a:endParaRPr>
            </a:p>
            <a:p>
              <a:pPr algn="ctr" eaLnBrk="0" fontAlgn="base" hangingPunct="0">
                <a:spcBef>
                  <a:spcPct val="0"/>
                </a:spcBef>
                <a:spcAft>
                  <a:spcPct val="0"/>
                </a:spcAft>
              </a:pPr>
              <a:endParaRPr lang="en-US" altLang="en-US" sz="1050" b="1" i="1" dirty="0">
                <a:solidFill>
                  <a:srgbClr val="297FD5"/>
                </a:solidFill>
                <a:latin typeface="Calibri" panose="020F0502020204030204" pitchFamily="34" charset="0"/>
              </a:endParaRPr>
            </a:p>
            <a:p>
              <a:pPr algn="ctr" eaLnBrk="0" fontAlgn="base" hangingPunct="0">
                <a:spcBef>
                  <a:spcPct val="0"/>
                </a:spcBef>
                <a:spcAft>
                  <a:spcPct val="0"/>
                </a:spcAft>
              </a:pPr>
              <a:endParaRPr lang="en-US" altLang="en-US" sz="1050" b="1" i="1" dirty="0">
                <a:solidFill>
                  <a:srgbClr val="297FD5"/>
                </a:solidFill>
                <a:latin typeface="Calibri" panose="020F0502020204030204" pitchFamily="34" charset="0"/>
              </a:endParaRPr>
            </a:p>
            <a:p>
              <a:pPr algn="ctr" eaLnBrk="0" fontAlgn="base" hangingPunct="0">
                <a:lnSpc>
                  <a:spcPct val="90000"/>
                </a:lnSpc>
                <a:spcBef>
                  <a:spcPct val="50000"/>
                </a:spcBef>
                <a:spcAft>
                  <a:spcPct val="0"/>
                </a:spcAft>
              </a:pPr>
              <a:endParaRPr lang="en-US" altLang="en-US" sz="1050" b="1" dirty="0">
                <a:solidFill>
                  <a:srgbClr val="FFFFFF"/>
                </a:solidFill>
                <a:latin typeface="Calibri" panose="020F0502020204030204" pitchFamily="34" charset="0"/>
              </a:endParaRPr>
            </a:p>
          </p:txBody>
        </p:sp>
        <p:sp>
          <p:nvSpPr>
            <p:cNvPr id="30" name="Text Box 5">
              <a:extLst>
                <a:ext uri="{FF2B5EF4-FFF2-40B4-BE49-F238E27FC236}">
                  <a16:creationId xmlns:a16="http://schemas.microsoft.com/office/drawing/2014/main" id="{48BF56CA-E433-6542-A72E-E11BDA04F1E4}"/>
                </a:ext>
              </a:extLst>
            </p:cNvPr>
            <p:cNvSpPr txBox="1">
              <a:spLocks noChangeArrowheads="1"/>
            </p:cNvSpPr>
            <p:nvPr/>
          </p:nvSpPr>
          <p:spPr bwMode="auto">
            <a:xfrm>
              <a:off x="10304162" y="2876202"/>
              <a:ext cx="1738755" cy="3168164"/>
            </a:xfrm>
            <a:prstGeom prst="rect">
              <a:avLst/>
            </a:prstGeom>
            <a:solidFill>
              <a:srgbClr val="80A7C3"/>
            </a:solidFill>
            <a:ln>
              <a:noFill/>
            </a:ln>
            <a:effectLst>
              <a:outerShdw blurRad="57150" dist="19050" dir="5400000" algn="ctr" rotWithShape="0">
                <a:srgbClr val="808080">
                  <a:alpha val="62999"/>
                </a:srgbClr>
              </a:outerShdw>
            </a:effectLst>
          </p:spPr>
          <p:txBody>
            <a:bodyPr lIns="13716" tIns="13716" rIns="13716" bIns="13716"/>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0" fontAlgn="base" hangingPunct="0">
                <a:lnSpc>
                  <a:spcPct val="90000"/>
                </a:lnSpc>
                <a:spcBef>
                  <a:spcPct val="50000"/>
                </a:spcBef>
                <a:spcAft>
                  <a:spcPct val="0"/>
                </a:spcAft>
              </a:pPr>
              <a:endParaRPr lang="en-US" altLang="en-US" sz="450" b="1" dirty="0">
                <a:solidFill>
                  <a:srgbClr val="FFFFFF"/>
                </a:solidFill>
                <a:latin typeface="Calibri" panose="020F0502020204030204" pitchFamily="34" charset="0"/>
              </a:endParaRPr>
            </a:p>
            <a:p>
              <a:pPr algn="ctr" eaLnBrk="0" fontAlgn="base" hangingPunct="0">
                <a:lnSpc>
                  <a:spcPct val="90000"/>
                </a:lnSpc>
                <a:spcBef>
                  <a:spcPct val="50000"/>
                </a:spcBef>
                <a:spcAft>
                  <a:spcPct val="0"/>
                </a:spcAft>
              </a:pPr>
              <a:r>
                <a:rPr lang="en-US" altLang="en-US" sz="525" b="1" dirty="0">
                  <a:solidFill>
                    <a:srgbClr val="FFFFFF"/>
                  </a:solidFill>
                  <a:latin typeface="Calibri" panose="020F0502020204030204" pitchFamily="34" charset="0"/>
                </a:rPr>
                <a:t>.</a:t>
              </a:r>
            </a:p>
            <a:p>
              <a:pPr algn="ctr" eaLnBrk="0" fontAlgn="base" hangingPunct="0">
                <a:spcBef>
                  <a:spcPct val="0"/>
                </a:spcBef>
                <a:spcAft>
                  <a:spcPct val="0"/>
                </a:spcAft>
              </a:pPr>
              <a:r>
                <a:rPr lang="en-US" altLang="en-US" sz="1200" b="1" i="1" dirty="0">
                  <a:solidFill>
                    <a:srgbClr val="FFFFFF"/>
                  </a:solidFill>
                  <a:latin typeface="Calibri" panose="020F0502020204030204" pitchFamily="34" charset="0"/>
                </a:rPr>
                <a:t>Content</a:t>
              </a:r>
            </a:p>
            <a:p>
              <a:pPr algn="ctr" eaLnBrk="0" fontAlgn="base" hangingPunct="0">
                <a:spcBef>
                  <a:spcPct val="0"/>
                </a:spcBef>
                <a:spcAft>
                  <a:spcPct val="0"/>
                </a:spcAft>
              </a:pPr>
              <a:endParaRPr lang="en-US" altLang="en-US" sz="1050" dirty="0">
                <a:solidFill>
                  <a:srgbClr val="FFFF00"/>
                </a:solidFill>
                <a:latin typeface="Calibri" panose="020F0502020204030204" pitchFamily="34" charset="0"/>
              </a:endParaRPr>
            </a:p>
            <a:p>
              <a:pPr algn="ctr" eaLnBrk="0" fontAlgn="base" hangingPunct="0">
                <a:spcBef>
                  <a:spcPct val="0"/>
                </a:spcBef>
                <a:spcAft>
                  <a:spcPct val="0"/>
                </a:spcAft>
              </a:pPr>
              <a:endParaRPr lang="en-US" altLang="en-US" sz="1050" dirty="0">
                <a:solidFill>
                  <a:srgbClr val="FFFF00"/>
                </a:solidFill>
                <a:latin typeface="Calibri" panose="020F0502020204030204" pitchFamily="34" charset="0"/>
              </a:endParaRPr>
            </a:p>
            <a:p>
              <a:pPr algn="ctr" eaLnBrk="0" fontAlgn="base" hangingPunct="0">
                <a:spcBef>
                  <a:spcPct val="0"/>
                </a:spcBef>
                <a:spcAft>
                  <a:spcPct val="0"/>
                </a:spcAft>
              </a:pPr>
              <a:r>
                <a:rPr lang="en-US" altLang="en-US" sz="900" dirty="0">
                  <a:solidFill>
                    <a:srgbClr val="FFFF00"/>
                  </a:solidFill>
                  <a:latin typeface="Calibri" panose="020F0502020204030204" pitchFamily="34" charset="0"/>
                </a:rPr>
                <a:t>Content Development</a:t>
              </a:r>
              <a:endParaRPr lang="en-US" altLang="en-US" sz="900" dirty="0">
                <a:solidFill>
                  <a:srgbClr val="FFFFFF"/>
                </a:solidFill>
                <a:latin typeface="Calibri" panose="020F0502020204030204" pitchFamily="34" charset="0"/>
              </a:endParaRPr>
            </a:p>
            <a:p>
              <a:pPr algn="ctr" eaLnBrk="0" fontAlgn="base" hangingPunct="0">
                <a:spcBef>
                  <a:spcPct val="0"/>
                </a:spcBef>
                <a:spcAft>
                  <a:spcPct val="0"/>
                </a:spcAft>
              </a:pPr>
              <a:r>
                <a:rPr lang="en-US" altLang="en-US" sz="900" dirty="0">
                  <a:solidFill>
                    <a:srgbClr val="FFFFFF"/>
                  </a:solidFill>
                  <a:latin typeface="Calibri" panose="020F0502020204030204" pitchFamily="34" charset="0"/>
                </a:rPr>
                <a:t>IBM Redbooks</a:t>
              </a:r>
            </a:p>
            <a:p>
              <a:pPr algn="ctr" eaLnBrk="0" fontAlgn="base" hangingPunct="0">
                <a:spcBef>
                  <a:spcPct val="0"/>
                </a:spcBef>
                <a:spcAft>
                  <a:spcPct val="0"/>
                </a:spcAft>
              </a:pPr>
              <a:r>
                <a:rPr lang="en-US" altLang="en-US" sz="900" dirty="0">
                  <a:solidFill>
                    <a:srgbClr val="FFFFFF"/>
                  </a:solidFill>
                  <a:latin typeface="Calibri" panose="020F0502020204030204" pitchFamily="34" charset="0"/>
                </a:rPr>
                <a:t>Training Courses</a:t>
              </a:r>
            </a:p>
            <a:p>
              <a:pPr algn="ctr" eaLnBrk="0" fontAlgn="base" hangingPunct="0">
                <a:spcBef>
                  <a:spcPct val="0"/>
                </a:spcBef>
                <a:spcAft>
                  <a:spcPct val="0"/>
                </a:spcAft>
              </a:pPr>
              <a:r>
                <a:rPr lang="en-US" altLang="en-US" sz="900" dirty="0">
                  <a:solidFill>
                    <a:srgbClr val="FFFFFF"/>
                  </a:solidFill>
                  <a:latin typeface="Calibri" panose="020F0502020204030204" pitchFamily="34" charset="0"/>
                </a:rPr>
                <a:t>Video courses</a:t>
              </a:r>
            </a:p>
            <a:p>
              <a:pPr algn="ctr" eaLnBrk="0" fontAlgn="base" hangingPunct="0">
                <a:spcBef>
                  <a:spcPct val="0"/>
                </a:spcBef>
                <a:spcAft>
                  <a:spcPct val="0"/>
                </a:spcAft>
              </a:pPr>
              <a:r>
                <a:rPr lang="en-US" altLang="en-US" sz="900" dirty="0">
                  <a:solidFill>
                    <a:srgbClr val="FFFFFF"/>
                  </a:solidFill>
                  <a:latin typeface="Calibri" panose="020F0502020204030204" pitchFamily="34" charset="0"/>
                </a:rPr>
                <a:t>“Test Drives”</a:t>
              </a:r>
            </a:p>
            <a:p>
              <a:pPr algn="ctr" eaLnBrk="0" fontAlgn="base" hangingPunct="0">
                <a:spcBef>
                  <a:spcPct val="0"/>
                </a:spcBef>
                <a:spcAft>
                  <a:spcPct val="0"/>
                </a:spcAft>
              </a:pPr>
              <a:r>
                <a:rPr lang="en-US" altLang="en-US" sz="900" dirty="0">
                  <a:solidFill>
                    <a:srgbClr val="FFFFFF"/>
                  </a:solidFill>
                  <a:latin typeface="Calibri" panose="020F0502020204030204" pitchFamily="34" charset="0"/>
                </a:rPr>
                <a:t>Demonstrations</a:t>
              </a:r>
            </a:p>
            <a:p>
              <a:pPr algn="ctr" eaLnBrk="0" fontAlgn="base" hangingPunct="0">
                <a:spcBef>
                  <a:spcPct val="0"/>
                </a:spcBef>
                <a:spcAft>
                  <a:spcPct val="0"/>
                </a:spcAft>
              </a:pPr>
              <a:endParaRPr lang="en-US" altLang="en-US" sz="788" b="1" dirty="0">
                <a:solidFill>
                  <a:srgbClr val="FFFFFF"/>
                </a:solidFill>
                <a:latin typeface="Calibri" panose="020F0502020204030204" pitchFamily="34" charset="0"/>
              </a:endParaRPr>
            </a:p>
            <a:p>
              <a:pPr algn="ctr" eaLnBrk="0" fontAlgn="base" hangingPunct="0">
                <a:spcBef>
                  <a:spcPct val="0"/>
                </a:spcBef>
                <a:spcAft>
                  <a:spcPct val="0"/>
                </a:spcAft>
              </a:pPr>
              <a:endParaRPr lang="en-US" altLang="en-US" sz="788" b="1" i="1" dirty="0">
                <a:solidFill>
                  <a:srgbClr val="FFFFFF"/>
                </a:solidFill>
                <a:latin typeface="Calibri" panose="020F0502020204030204" pitchFamily="34" charset="0"/>
              </a:endParaRPr>
            </a:p>
            <a:p>
              <a:pPr algn="ctr" eaLnBrk="0" fontAlgn="base" hangingPunct="0">
                <a:spcBef>
                  <a:spcPct val="0"/>
                </a:spcBef>
                <a:spcAft>
                  <a:spcPct val="0"/>
                </a:spcAft>
              </a:pPr>
              <a:endParaRPr lang="en-US" altLang="en-US" sz="788" b="1" i="1" dirty="0">
                <a:solidFill>
                  <a:srgbClr val="297FD5"/>
                </a:solidFill>
                <a:latin typeface="Calibri" panose="020F0502020204030204" pitchFamily="34" charset="0"/>
              </a:endParaRPr>
            </a:p>
            <a:p>
              <a:pPr algn="ctr" eaLnBrk="0" fontAlgn="base" hangingPunct="0">
                <a:lnSpc>
                  <a:spcPct val="90000"/>
                </a:lnSpc>
                <a:spcBef>
                  <a:spcPct val="50000"/>
                </a:spcBef>
                <a:spcAft>
                  <a:spcPct val="0"/>
                </a:spcAft>
              </a:pPr>
              <a:endParaRPr lang="en-US" altLang="en-US" sz="788" b="1" dirty="0">
                <a:solidFill>
                  <a:srgbClr val="FFFFFF"/>
                </a:solidFill>
                <a:latin typeface="Calibri" panose="020F0502020204030204" pitchFamily="34" charset="0"/>
              </a:endParaRPr>
            </a:p>
            <a:p>
              <a:pPr algn="ctr" eaLnBrk="0" fontAlgn="base" hangingPunct="0">
                <a:lnSpc>
                  <a:spcPct val="90000"/>
                </a:lnSpc>
                <a:spcBef>
                  <a:spcPct val="50000"/>
                </a:spcBef>
                <a:spcAft>
                  <a:spcPct val="0"/>
                </a:spcAft>
              </a:pPr>
              <a:endParaRPr lang="en-US" altLang="en-US" sz="788" b="1" dirty="0">
                <a:solidFill>
                  <a:srgbClr val="FFFFFF"/>
                </a:solidFill>
                <a:latin typeface="Calibri" panose="020F0502020204030204" pitchFamily="34" charset="0"/>
              </a:endParaRPr>
            </a:p>
            <a:p>
              <a:pPr algn="ctr" eaLnBrk="0" fontAlgn="base" hangingPunct="0">
                <a:lnSpc>
                  <a:spcPct val="90000"/>
                </a:lnSpc>
                <a:spcBef>
                  <a:spcPct val="50000"/>
                </a:spcBef>
                <a:spcAft>
                  <a:spcPct val="0"/>
                </a:spcAft>
              </a:pPr>
              <a:endParaRPr lang="en-US" altLang="en-US" sz="788" b="1" dirty="0">
                <a:solidFill>
                  <a:srgbClr val="FFFFFF"/>
                </a:solidFill>
                <a:latin typeface="Calibri" panose="020F0502020204030204" pitchFamily="34" charset="0"/>
              </a:endParaRPr>
            </a:p>
          </p:txBody>
        </p:sp>
      </p:grpSp>
      <p:sp>
        <p:nvSpPr>
          <p:cNvPr id="17" name="TextBox 16">
            <a:extLst>
              <a:ext uri="{FF2B5EF4-FFF2-40B4-BE49-F238E27FC236}">
                <a16:creationId xmlns:a16="http://schemas.microsoft.com/office/drawing/2014/main" id="{E266DAC1-1FE1-7E47-9903-1AE9E357209E}"/>
              </a:ext>
            </a:extLst>
          </p:cNvPr>
          <p:cNvSpPr txBox="1"/>
          <p:nvPr/>
        </p:nvSpPr>
        <p:spPr>
          <a:xfrm>
            <a:off x="247549" y="4188069"/>
            <a:ext cx="3181031" cy="438582"/>
          </a:xfrm>
          <a:prstGeom prst="rect">
            <a:avLst/>
          </a:prstGeom>
          <a:noFill/>
        </p:spPr>
        <p:txBody>
          <a:bodyPr wrap="square" rtlCol="0">
            <a:spAutoFit/>
          </a:bodyPr>
          <a:lstStyle/>
          <a:p>
            <a:pPr eaLnBrk="0" fontAlgn="base" hangingPunct="0">
              <a:spcBef>
                <a:spcPct val="0"/>
              </a:spcBef>
              <a:spcAft>
                <a:spcPct val="0"/>
              </a:spcAft>
            </a:pPr>
            <a:endParaRPr lang="en-US" sz="1200" i="1" dirty="0">
              <a:solidFill>
                <a:srgbClr val="00B2EF"/>
              </a:solidFill>
              <a:latin typeface="IBM Plex Sans Condensed" panose="020B0506050203000203" pitchFamily="34" charset="77"/>
            </a:endParaRPr>
          </a:p>
          <a:p>
            <a:pPr marL="214313" indent="-214313" eaLnBrk="0" fontAlgn="base" hangingPunct="0">
              <a:spcBef>
                <a:spcPct val="0"/>
              </a:spcBef>
              <a:spcAft>
                <a:spcPct val="0"/>
              </a:spcAft>
              <a:buFont typeface="Arial" charset="0"/>
              <a:buChar char="•"/>
            </a:pPr>
            <a:endParaRPr lang="en-US" sz="1050" dirty="0">
              <a:solidFill>
                <a:srgbClr val="000000"/>
              </a:solidFill>
              <a:latin typeface="IBM Plex Sans Condensed" panose="020B0506050203000203" pitchFamily="34" charset="77"/>
            </a:endParaRPr>
          </a:p>
        </p:txBody>
      </p:sp>
      <p:sp>
        <p:nvSpPr>
          <p:cNvPr id="20" name="TextBox 19">
            <a:extLst>
              <a:ext uri="{FF2B5EF4-FFF2-40B4-BE49-F238E27FC236}">
                <a16:creationId xmlns:a16="http://schemas.microsoft.com/office/drawing/2014/main" id="{5E1442CB-60E5-AE48-9D53-C3B62D01131B}"/>
              </a:ext>
            </a:extLst>
          </p:cNvPr>
          <p:cNvSpPr txBox="1"/>
          <p:nvPr/>
        </p:nvSpPr>
        <p:spPr>
          <a:xfrm>
            <a:off x="3989558" y="3421780"/>
            <a:ext cx="4802182" cy="507831"/>
          </a:xfrm>
          <a:prstGeom prst="rect">
            <a:avLst/>
          </a:prstGeom>
          <a:noFill/>
        </p:spPr>
        <p:txBody>
          <a:bodyPr wrap="square" anchor="t">
            <a:spAutoFit/>
          </a:bodyPr>
          <a:lstStyle/>
          <a:p>
            <a:pPr eaLnBrk="0" fontAlgn="base" hangingPunct="0">
              <a:spcBef>
                <a:spcPts val="450"/>
              </a:spcBef>
              <a:spcAft>
                <a:spcPct val="0"/>
              </a:spcAft>
              <a:defRPr/>
            </a:pPr>
            <a:r>
              <a:rPr lang="en-US" b="1" i="1" dirty="0">
                <a:solidFill>
                  <a:srgbClr val="FF0000"/>
                </a:solidFill>
                <a:latin typeface="IBM Plex Sans Condensed" panose="020B0506050203000203" pitchFamily="34" charset="77"/>
                <a:ea typeface="Helvetica Neue" charset="0"/>
                <a:cs typeface="Helvetica Neue" charset="0"/>
              </a:rPr>
              <a:t>NEW:  </a:t>
            </a:r>
            <a:r>
              <a:rPr lang="en-US" i="1" dirty="0">
                <a:solidFill>
                  <a:srgbClr val="000000"/>
                </a:solidFill>
                <a:latin typeface="IBM Plex Sans Condensed" panose="020B0506050203000203" pitchFamily="34" charset="77"/>
                <a:ea typeface="Helvetica Neue" charset="0"/>
                <a:cs typeface="Helvetica Neue" charset="0"/>
              </a:rPr>
              <a:t>Co-Creation Lab;   CEC Cloud;   RedHat Center of Competency </a:t>
            </a:r>
            <a:endParaRPr lang="en-US" i="1" dirty="0">
              <a:solidFill>
                <a:srgbClr val="0432FF"/>
              </a:solidFill>
              <a:latin typeface="IBM Plex Sans Condensed" panose="020B0506050203000203" pitchFamily="34" charset="77"/>
              <a:ea typeface="Helvetica Neue" charset="0"/>
              <a:cs typeface="Helvetica Neue" charset="0"/>
            </a:endParaRPr>
          </a:p>
        </p:txBody>
      </p:sp>
    </p:spTree>
    <p:extLst>
      <p:ext uri="{BB962C8B-B14F-4D97-AF65-F5344CB8AC3E}">
        <p14:creationId xmlns:p14="http://schemas.microsoft.com/office/powerpoint/2010/main" val="534330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Slide Number Placeholder 2"/>
          <p:cNvSpPr>
            <a:spLocks noGrp="1"/>
          </p:cNvSpPr>
          <p:nvPr>
            <p:ph type="sldNum" sz="quarter" idx="10"/>
          </p:nvPr>
        </p:nvSpPr>
        <p:spPr/>
        <p:txBody>
          <a:bodyPr/>
          <a:lstStyle/>
          <a:p>
            <a:fld id="{D0BE6F14-FF48-0F4F-A8AA-2E3F25371E4A}" type="slidenum">
              <a:rPr lang="en-US" smtClean="0"/>
              <a:pPr/>
              <a:t>3</a:t>
            </a:fld>
            <a:endParaRPr lang="en-US"/>
          </a:p>
        </p:txBody>
      </p:sp>
      <p:sp>
        <p:nvSpPr>
          <p:cNvPr id="4" name="Footer Placeholder 3"/>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5" name="Text Placeholder 4"/>
          <p:cNvSpPr>
            <a:spLocks noGrp="1"/>
          </p:cNvSpPr>
          <p:nvPr>
            <p:ph type="body" sz="quarter" idx="12"/>
          </p:nvPr>
        </p:nvSpPr>
        <p:spPr>
          <a:xfrm>
            <a:off x="228600" y="758190"/>
            <a:ext cx="4782312" cy="4068290"/>
          </a:xfrm>
        </p:spPr>
        <p:txBody>
          <a:bodyPr/>
          <a:lstStyle/>
          <a:p>
            <a:r>
              <a:rPr lang="en-US" dirty="0"/>
              <a:t>  </a:t>
            </a:r>
          </a:p>
          <a:p>
            <a:r>
              <a:rPr lang="en-US" dirty="0"/>
              <a:t> </a:t>
            </a:r>
          </a:p>
          <a:p>
            <a:r>
              <a:rPr lang="en-US" dirty="0"/>
              <a:t>segmentation 101</a:t>
            </a:r>
          </a:p>
          <a:p>
            <a:r>
              <a:rPr lang="en-US" dirty="0">
                <a:hlinkClick r:id="rId3"/>
              </a:rPr>
              <a:t>https://forums.fast.ai/t/deep-learning-lesson-3-notes/29829/7</a:t>
            </a:r>
            <a:endParaRPr lang="en-US" dirty="0"/>
          </a:p>
          <a:p>
            <a:r>
              <a:rPr lang="en-US" dirty="0"/>
              <a:t>-- </a:t>
            </a:r>
            <a:r>
              <a:rPr lang="en-US" dirty="0" err="1"/>
              <a:t>camvid</a:t>
            </a:r>
            <a:r>
              <a:rPr lang="en-US" dirty="0"/>
              <a:t> dataset</a:t>
            </a:r>
          </a:p>
          <a:p>
            <a:r>
              <a:rPr lang="en-US" dirty="0"/>
              <a:t>-- U-Net model for Symantec Segmentation</a:t>
            </a:r>
          </a:p>
          <a:p>
            <a:r>
              <a:rPr lang="en-US" dirty="0"/>
              <a:t>-- Data</a:t>
            </a:r>
          </a:p>
          <a:p>
            <a:r>
              <a:rPr lang="en-US" dirty="0"/>
              <a:t>--Model</a:t>
            </a:r>
          </a:p>
          <a:p>
            <a:r>
              <a:rPr lang="en-US" dirty="0"/>
              <a:t>--Results</a:t>
            </a:r>
          </a:p>
          <a:p>
            <a:r>
              <a:rPr lang="en-US" dirty="0"/>
              <a:t> </a:t>
            </a:r>
          </a:p>
          <a:p>
            <a:r>
              <a:rPr lang="en-US" dirty="0"/>
              <a:t>-- Use </a:t>
            </a:r>
            <a:r>
              <a:rPr lang="en-US" dirty="0" err="1"/>
              <a:t>fastai</a:t>
            </a:r>
            <a:r>
              <a:rPr lang="en-US" dirty="0"/>
              <a:t> prebuilt notebook</a:t>
            </a:r>
          </a:p>
          <a:p>
            <a:r>
              <a:rPr lang="en-US" dirty="0"/>
              <a:t> </a:t>
            </a:r>
          </a:p>
          <a:p>
            <a:pPr marL="458788" lvl="1" indent="-285750">
              <a:buFont typeface="Arial" panose="020B0604020202020204" pitchFamily="34" charset="0"/>
              <a:buChar char="•"/>
            </a:pPr>
            <a:endParaRPr lang="en-US" sz="1800" b="1" dirty="0"/>
          </a:p>
          <a:p>
            <a:pPr marL="458788" lvl="1" indent="-285750">
              <a:buFont typeface="Arial" panose="020B0604020202020204" pitchFamily="34" charset="0"/>
              <a:buChar char="•"/>
            </a:pPr>
            <a:endParaRPr lang="en-US" sz="1800" b="1" dirty="0"/>
          </a:p>
          <a:p>
            <a:pPr marL="458788" lvl="1" indent="-285750">
              <a:buFont typeface="Arial" panose="020B0604020202020204" pitchFamily="34" charset="0"/>
              <a:buChar char="•"/>
            </a:pPr>
            <a:endParaRPr lang="en-US" sz="1800" b="1" dirty="0"/>
          </a:p>
        </p:txBody>
      </p:sp>
    </p:spTree>
    <p:extLst>
      <p:ext uri="{BB962C8B-B14F-4D97-AF65-F5344CB8AC3E}">
        <p14:creationId xmlns:p14="http://schemas.microsoft.com/office/powerpoint/2010/main" val="121236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DBC16-EC0B-364C-B579-B101FDA7C321}"/>
              </a:ext>
            </a:extLst>
          </p:cNvPr>
          <p:cNvSpPr>
            <a:spLocks noGrp="1"/>
          </p:cNvSpPr>
          <p:nvPr>
            <p:ph type="title"/>
          </p:nvPr>
        </p:nvSpPr>
        <p:spPr/>
        <p:txBody>
          <a:bodyPr/>
          <a:lstStyle/>
          <a:p>
            <a:r>
              <a:rPr lang="en-US" dirty="0"/>
              <a:t>Main Idea for </a:t>
            </a:r>
            <a:r>
              <a:rPr lang="en-US" dirty="0" err="1"/>
              <a:t>Fastai</a:t>
            </a:r>
            <a:endParaRPr lang="en-US" dirty="0"/>
          </a:p>
        </p:txBody>
      </p:sp>
      <p:sp>
        <p:nvSpPr>
          <p:cNvPr id="3" name="Slide Number Placeholder 2">
            <a:extLst>
              <a:ext uri="{FF2B5EF4-FFF2-40B4-BE49-F238E27FC236}">
                <a16:creationId xmlns:a16="http://schemas.microsoft.com/office/drawing/2014/main" id="{44DD712A-CAF1-B24F-83AC-EA45F82F3196}"/>
              </a:ext>
            </a:extLst>
          </p:cNvPr>
          <p:cNvSpPr>
            <a:spLocks noGrp="1"/>
          </p:cNvSpPr>
          <p:nvPr>
            <p:ph type="sldNum" sz="quarter" idx="10"/>
          </p:nvPr>
        </p:nvSpPr>
        <p:spPr/>
        <p:txBody>
          <a:bodyPr/>
          <a:lstStyle/>
          <a:p>
            <a:fld id="{D0BE6F14-FF48-0F4F-A8AA-2E3F25371E4A}" type="slidenum">
              <a:rPr lang="en-US" smtClean="0"/>
              <a:pPr/>
              <a:t>4</a:t>
            </a:fld>
            <a:endParaRPr lang="en-US"/>
          </a:p>
        </p:txBody>
      </p:sp>
      <p:sp>
        <p:nvSpPr>
          <p:cNvPr id="4" name="Footer Placeholder 3">
            <a:extLst>
              <a:ext uri="{FF2B5EF4-FFF2-40B4-BE49-F238E27FC236}">
                <a16:creationId xmlns:a16="http://schemas.microsoft.com/office/drawing/2014/main" id="{72EFCE65-DD16-4243-979E-F9163949C50A}"/>
              </a:ext>
            </a:extLst>
          </p:cNvPr>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5" name="Text Placeholder 4">
            <a:extLst>
              <a:ext uri="{FF2B5EF4-FFF2-40B4-BE49-F238E27FC236}">
                <a16:creationId xmlns:a16="http://schemas.microsoft.com/office/drawing/2014/main" id="{CE71F235-82DC-144B-B6B9-D559ABC4CF41}"/>
              </a:ext>
            </a:extLst>
          </p:cNvPr>
          <p:cNvSpPr>
            <a:spLocks noGrp="1"/>
          </p:cNvSpPr>
          <p:nvPr>
            <p:ph type="body" sz="quarter" idx="12"/>
          </p:nvPr>
        </p:nvSpPr>
        <p:spPr/>
        <p:txBody>
          <a:bodyPr/>
          <a:lstStyle/>
          <a:p>
            <a:r>
              <a:rPr lang="en-US" dirty="0"/>
              <a:t>Create wrappers around common operations for data and models</a:t>
            </a:r>
          </a:p>
          <a:p>
            <a:endParaRPr lang="en-US" dirty="0"/>
          </a:p>
          <a:p>
            <a:r>
              <a:rPr lang="en-US" dirty="0"/>
              <a:t>Implement a common learning scheme that quickly finds close to state of the art results</a:t>
            </a:r>
          </a:p>
          <a:p>
            <a:endParaRPr lang="en-US" dirty="0"/>
          </a:p>
          <a:p>
            <a:r>
              <a:rPr lang="en-US" dirty="0"/>
              <a:t>For image segmentation: here is the paper describing the original U-Net model for biological samples</a:t>
            </a:r>
          </a:p>
          <a:p>
            <a:r>
              <a:rPr lang="en-US" dirty="0">
                <a:hlinkClick r:id="rId2"/>
              </a:rPr>
              <a:t>https://arxiv.org/pdf/1611.09326.pdf</a:t>
            </a:r>
            <a:endParaRPr lang="en-US" dirty="0"/>
          </a:p>
          <a:p>
            <a:endParaRPr lang="en-US" dirty="0"/>
          </a:p>
          <a:p>
            <a:endParaRPr lang="en-US" dirty="0"/>
          </a:p>
          <a:p>
            <a:r>
              <a:rPr lang="en-US" dirty="0"/>
              <a:t>Installation via simple pip or </a:t>
            </a:r>
            <a:r>
              <a:rPr lang="en-US" dirty="0" err="1"/>
              <a:t>conda</a:t>
            </a:r>
            <a:r>
              <a:rPr lang="en-US" dirty="0"/>
              <a:t>:</a:t>
            </a:r>
          </a:p>
          <a:p>
            <a:r>
              <a:rPr lang="en-US" dirty="0">
                <a:hlinkClick r:id="rId3"/>
              </a:rPr>
              <a:t>https://docs.fast.ai/install.html</a:t>
            </a:r>
            <a:r>
              <a:rPr lang="en-US" dirty="0"/>
              <a:t>  </a:t>
            </a:r>
          </a:p>
          <a:p>
            <a:endParaRPr lang="en-US" dirty="0"/>
          </a:p>
          <a:p>
            <a:r>
              <a:rPr lang="en-US" dirty="0" err="1"/>
              <a:t>conda</a:t>
            </a:r>
            <a:r>
              <a:rPr lang="en-US" dirty="0"/>
              <a:t> install -c </a:t>
            </a:r>
            <a:r>
              <a:rPr lang="en-US" dirty="0" err="1"/>
              <a:t>pytorch</a:t>
            </a:r>
            <a:r>
              <a:rPr lang="en-US" dirty="0"/>
              <a:t> -c </a:t>
            </a:r>
            <a:r>
              <a:rPr lang="en-US" dirty="0" err="1"/>
              <a:t>fastai</a:t>
            </a:r>
            <a:r>
              <a:rPr lang="en-US" dirty="0"/>
              <a:t> </a:t>
            </a:r>
            <a:r>
              <a:rPr lang="en-US" dirty="0" err="1"/>
              <a:t>fastai</a:t>
            </a:r>
            <a:endParaRPr lang="en-US" dirty="0"/>
          </a:p>
        </p:txBody>
      </p:sp>
      <p:sp>
        <p:nvSpPr>
          <p:cNvPr id="6" name="Text Placeholder 5">
            <a:extLst>
              <a:ext uri="{FF2B5EF4-FFF2-40B4-BE49-F238E27FC236}">
                <a16:creationId xmlns:a16="http://schemas.microsoft.com/office/drawing/2014/main" id="{374F5DA6-BC00-1249-85E7-91617ABD7904}"/>
              </a:ext>
            </a:extLst>
          </p:cNvPr>
          <p:cNvSpPr>
            <a:spLocks noGrp="1"/>
          </p:cNvSpPr>
          <p:nvPr>
            <p:ph type="body" sz="quarter" idx="13"/>
          </p:nvPr>
        </p:nvSpPr>
        <p:spPr/>
        <p:txBody>
          <a:bodyPr/>
          <a:lstStyle/>
          <a:p>
            <a:r>
              <a:rPr lang="en-US" dirty="0"/>
              <a:t>Our model results will generally come close to or else outperform the original authors</a:t>
            </a:r>
          </a:p>
        </p:txBody>
      </p:sp>
      <p:pic>
        <p:nvPicPr>
          <p:cNvPr id="8" name="Picture 7" descr="A close up of a piece of paper&#10;&#10;Description automatically generated">
            <a:extLst>
              <a:ext uri="{FF2B5EF4-FFF2-40B4-BE49-F238E27FC236}">
                <a16:creationId xmlns:a16="http://schemas.microsoft.com/office/drawing/2014/main" id="{64C58318-E84E-3549-8087-4B23F5FE69AF}"/>
              </a:ext>
            </a:extLst>
          </p:cNvPr>
          <p:cNvPicPr>
            <a:picLocks noChangeAspect="1"/>
          </p:cNvPicPr>
          <p:nvPr/>
        </p:nvPicPr>
        <p:blipFill>
          <a:blip r:embed="rId4"/>
          <a:stretch>
            <a:fillRect/>
          </a:stretch>
        </p:blipFill>
        <p:spPr>
          <a:xfrm>
            <a:off x="4572000" y="1787951"/>
            <a:ext cx="4381498" cy="2095499"/>
          </a:xfrm>
          <a:prstGeom prst="rect">
            <a:avLst/>
          </a:prstGeom>
        </p:spPr>
      </p:pic>
    </p:spTree>
    <p:extLst>
      <p:ext uri="{BB962C8B-B14F-4D97-AF65-F5344CB8AC3E}">
        <p14:creationId xmlns:p14="http://schemas.microsoft.com/office/powerpoint/2010/main" val="1369797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6B59C-45FC-894F-8DB2-3779505C895E}"/>
              </a:ext>
            </a:extLst>
          </p:cNvPr>
          <p:cNvSpPr>
            <a:spLocks noGrp="1"/>
          </p:cNvSpPr>
          <p:nvPr>
            <p:ph type="title"/>
          </p:nvPr>
        </p:nvSpPr>
        <p:spPr/>
        <p:txBody>
          <a:bodyPr/>
          <a:lstStyle/>
          <a:p>
            <a:r>
              <a:rPr lang="en-US" dirty="0"/>
              <a:t>What is segmentation?</a:t>
            </a:r>
          </a:p>
        </p:txBody>
      </p:sp>
      <p:sp>
        <p:nvSpPr>
          <p:cNvPr id="3" name="Slide Number Placeholder 2">
            <a:extLst>
              <a:ext uri="{FF2B5EF4-FFF2-40B4-BE49-F238E27FC236}">
                <a16:creationId xmlns:a16="http://schemas.microsoft.com/office/drawing/2014/main" id="{A8857888-19B8-C146-9456-1DDDA22D947F}"/>
              </a:ext>
            </a:extLst>
          </p:cNvPr>
          <p:cNvSpPr>
            <a:spLocks noGrp="1"/>
          </p:cNvSpPr>
          <p:nvPr>
            <p:ph type="sldNum" sz="quarter" idx="10"/>
          </p:nvPr>
        </p:nvSpPr>
        <p:spPr/>
        <p:txBody>
          <a:bodyPr/>
          <a:lstStyle/>
          <a:p>
            <a:fld id="{D0BE6F14-FF48-0F4F-A8AA-2E3F25371E4A}" type="slidenum">
              <a:rPr lang="en-US" smtClean="0"/>
              <a:pPr/>
              <a:t>5</a:t>
            </a:fld>
            <a:endParaRPr lang="en-US"/>
          </a:p>
        </p:txBody>
      </p:sp>
      <p:sp>
        <p:nvSpPr>
          <p:cNvPr id="4" name="Footer Placeholder 3">
            <a:extLst>
              <a:ext uri="{FF2B5EF4-FFF2-40B4-BE49-F238E27FC236}">
                <a16:creationId xmlns:a16="http://schemas.microsoft.com/office/drawing/2014/main" id="{C2AD7406-01E4-DD46-B8FB-6C35405D9AB7}"/>
              </a:ext>
            </a:extLst>
          </p:cNvPr>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5" name="Text Placeholder 4">
            <a:extLst>
              <a:ext uri="{FF2B5EF4-FFF2-40B4-BE49-F238E27FC236}">
                <a16:creationId xmlns:a16="http://schemas.microsoft.com/office/drawing/2014/main" id="{7A0E5405-5991-C14D-8BD7-39F909880CA7}"/>
              </a:ext>
            </a:extLst>
          </p:cNvPr>
          <p:cNvSpPr>
            <a:spLocks noGrp="1"/>
          </p:cNvSpPr>
          <p:nvPr>
            <p:ph type="body" sz="quarter" idx="12"/>
          </p:nvPr>
        </p:nvSpPr>
        <p:spPr/>
        <p:txBody>
          <a:bodyPr/>
          <a:lstStyle/>
          <a:p>
            <a:r>
              <a:rPr lang="en-US" dirty="0"/>
              <a:t>Semantic Segmentation: Parsing thru each pixel of an image and assigning that pixel to one of a finite classes</a:t>
            </a:r>
          </a:p>
          <a:p>
            <a:endParaRPr lang="en-US" dirty="0"/>
          </a:p>
          <a:p>
            <a:r>
              <a:rPr lang="en-US" dirty="0"/>
              <a:t>The classes are typically labelled according to identifiable objects a client cares about inside each image</a:t>
            </a:r>
          </a:p>
          <a:p>
            <a:endParaRPr lang="en-US" dirty="0"/>
          </a:p>
          <a:p>
            <a:r>
              <a:rPr lang="en-US" dirty="0"/>
              <a:t>Examples could include: pedestrians, sports balls, sports players, buildings, roads, or any such item that you wish to count, locate, determine extent or area</a:t>
            </a:r>
          </a:p>
        </p:txBody>
      </p:sp>
      <p:sp>
        <p:nvSpPr>
          <p:cNvPr id="6" name="Text Placeholder 5">
            <a:extLst>
              <a:ext uri="{FF2B5EF4-FFF2-40B4-BE49-F238E27FC236}">
                <a16:creationId xmlns:a16="http://schemas.microsoft.com/office/drawing/2014/main" id="{5DDEFD07-5DCE-024F-88C5-B3B4366EEB1A}"/>
              </a:ext>
            </a:extLst>
          </p:cNvPr>
          <p:cNvSpPr>
            <a:spLocks noGrp="1"/>
          </p:cNvSpPr>
          <p:nvPr>
            <p:ph type="body" sz="quarter" idx="13"/>
          </p:nvPr>
        </p:nvSpPr>
        <p:spPr>
          <a:xfrm>
            <a:off x="4343400" y="1123950"/>
            <a:ext cx="4760898" cy="3506892"/>
          </a:xfrm>
          <a:ln>
            <a:solidFill>
              <a:schemeClr val="tx1"/>
            </a:solidFill>
          </a:ln>
        </p:spPr>
        <p:txBody>
          <a:bodyPr/>
          <a:lstStyle/>
          <a:p>
            <a:r>
              <a:rPr lang="en-US" dirty="0"/>
              <a:t>Example: Images containing bicycle crossing sign, pedestrians, buildings, sidewalks, </a:t>
            </a:r>
            <a:r>
              <a:rPr lang="en-US" dirty="0" err="1"/>
              <a:t>etc</a:t>
            </a:r>
            <a:endParaRPr lang="en-US" dirty="0"/>
          </a:p>
          <a:p>
            <a:endParaRPr lang="en-US" dirty="0"/>
          </a:p>
        </p:txBody>
      </p:sp>
      <p:pic>
        <p:nvPicPr>
          <p:cNvPr id="7" name="Picture 6">
            <a:extLst>
              <a:ext uri="{FF2B5EF4-FFF2-40B4-BE49-F238E27FC236}">
                <a16:creationId xmlns:a16="http://schemas.microsoft.com/office/drawing/2014/main" id="{FCD1301F-119F-914B-9CD1-172FC14C352F}"/>
              </a:ext>
            </a:extLst>
          </p:cNvPr>
          <p:cNvPicPr>
            <a:picLocks noChangeAspect="1"/>
          </p:cNvPicPr>
          <p:nvPr/>
        </p:nvPicPr>
        <p:blipFill>
          <a:blip r:embed="rId2"/>
          <a:stretch>
            <a:fillRect/>
          </a:stretch>
        </p:blipFill>
        <p:spPr>
          <a:xfrm>
            <a:off x="4343400" y="1784874"/>
            <a:ext cx="2435196" cy="1853409"/>
          </a:xfrm>
          <a:prstGeom prst="rect">
            <a:avLst/>
          </a:prstGeom>
        </p:spPr>
      </p:pic>
      <p:pic>
        <p:nvPicPr>
          <p:cNvPr id="8" name="Picture 7">
            <a:extLst>
              <a:ext uri="{FF2B5EF4-FFF2-40B4-BE49-F238E27FC236}">
                <a16:creationId xmlns:a16="http://schemas.microsoft.com/office/drawing/2014/main" id="{87E30755-26D6-7A46-B1EE-6E78A939A8A3}"/>
              </a:ext>
            </a:extLst>
          </p:cNvPr>
          <p:cNvPicPr>
            <a:picLocks noChangeAspect="1"/>
          </p:cNvPicPr>
          <p:nvPr/>
        </p:nvPicPr>
        <p:blipFill>
          <a:blip r:embed="rId3"/>
          <a:stretch>
            <a:fillRect/>
          </a:stretch>
        </p:blipFill>
        <p:spPr>
          <a:xfrm>
            <a:off x="6669101" y="1784874"/>
            <a:ext cx="2435197" cy="1853409"/>
          </a:xfrm>
          <a:prstGeom prst="rect">
            <a:avLst/>
          </a:prstGeom>
        </p:spPr>
      </p:pic>
      <p:sp>
        <p:nvSpPr>
          <p:cNvPr id="9" name="TextBox 8">
            <a:extLst>
              <a:ext uri="{FF2B5EF4-FFF2-40B4-BE49-F238E27FC236}">
                <a16:creationId xmlns:a16="http://schemas.microsoft.com/office/drawing/2014/main" id="{94E10667-1010-CE4A-9BAB-185269C2FD6C}"/>
              </a:ext>
            </a:extLst>
          </p:cNvPr>
          <p:cNvSpPr txBox="1"/>
          <p:nvPr/>
        </p:nvSpPr>
        <p:spPr>
          <a:xfrm>
            <a:off x="4877798" y="1573175"/>
            <a:ext cx="683200" cy="300082"/>
          </a:xfrm>
          <a:prstGeom prst="rect">
            <a:avLst/>
          </a:prstGeom>
          <a:noFill/>
        </p:spPr>
        <p:txBody>
          <a:bodyPr wrap="none" rtlCol="0">
            <a:spAutoFit/>
          </a:bodyPr>
          <a:lstStyle/>
          <a:p>
            <a:r>
              <a:rPr lang="en-US" dirty="0"/>
              <a:t>Image</a:t>
            </a:r>
          </a:p>
        </p:txBody>
      </p:sp>
      <p:sp>
        <p:nvSpPr>
          <p:cNvPr id="10" name="TextBox 9">
            <a:extLst>
              <a:ext uri="{FF2B5EF4-FFF2-40B4-BE49-F238E27FC236}">
                <a16:creationId xmlns:a16="http://schemas.microsoft.com/office/drawing/2014/main" id="{AEDF578B-6545-9D46-B492-A5C23DFC562B}"/>
              </a:ext>
            </a:extLst>
          </p:cNvPr>
          <p:cNvSpPr txBox="1"/>
          <p:nvPr/>
        </p:nvSpPr>
        <p:spPr>
          <a:xfrm>
            <a:off x="7000078" y="1573175"/>
            <a:ext cx="1773242" cy="300082"/>
          </a:xfrm>
          <a:prstGeom prst="rect">
            <a:avLst/>
          </a:prstGeom>
          <a:noFill/>
        </p:spPr>
        <p:txBody>
          <a:bodyPr wrap="none" rtlCol="0">
            <a:spAutoFit/>
          </a:bodyPr>
          <a:lstStyle/>
          <a:p>
            <a:r>
              <a:rPr lang="en-US" dirty="0"/>
              <a:t>Segmentation labels</a:t>
            </a:r>
          </a:p>
        </p:txBody>
      </p:sp>
    </p:spTree>
    <p:extLst>
      <p:ext uri="{BB962C8B-B14F-4D97-AF65-F5344CB8AC3E}">
        <p14:creationId xmlns:p14="http://schemas.microsoft.com/office/powerpoint/2010/main" val="111508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57A8E-E3F8-1848-ACC9-8FF49B7EB7A9}"/>
              </a:ext>
            </a:extLst>
          </p:cNvPr>
          <p:cNvSpPr>
            <a:spLocks noGrp="1"/>
          </p:cNvSpPr>
          <p:nvPr>
            <p:ph type="title"/>
          </p:nvPr>
        </p:nvSpPr>
        <p:spPr/>
        <p:txBody>
          <a:bodyPr/>
          <a:lstStyle/>
          <a:p>
            <a:r>
              <a:rPr lang="en-US" dirty="0"/>
              <a:t>The main idea?</a:t>
            </a:r>
          </a:p>
        </p:txBody>
      </p:sp>
      <p:sp>
        <p:nvSpPr>
          <p:cNvPr id="3" name="Slide Number Placeholder 2">
            <a:extLst>
              <a:ext uri="{FF2B5EF4-FFF2-40B4-BE49-F238E27FC236}">
                <a16:creationId xmlns:a16="http://schemas.microsoft.com/office/drawing/2014/main" id="{A6351F43-71DC-1340-A5E8-F143D2020891}"/>
              </a:ext>
            </a:extLst>
          </p:cNvPr>
          <p:cNvSpPr>
            <a:spLocks noGrp="1"/>
          </p:cNvSpPr>
          <p:nvPr>
            <p:ph type="sldNum" sz="quarter" idx="10"/>
          </p:nvPr>
        </p:nvSpPr>
        <p:spPr/>
        <p:txBody>
          <a:bodyPr/>
          <a:lstStyle/>
          <a:p>
            <a:fld id="{D0BE6F14-FF48-0F4F-A8AA-2E3F25371E4A}" type="slidenum">
              <a:rPr lang="en-US" smtClean="0"/>
              <a:pPr/>
              <a:t>6</a:t>
            </a:fld>
            <a:endParaRPr lang="en-US"/>
          </a:p>
        </p:txBody>
      </p:sp>
      <p:sp>
        <p:nvSpPr>
          <p:cNvPr id="4" name="Footer Placeholder 3">
            <a:extLst>
              <a:ext uri="{FF2B5EF4-FFF2-40B4-BE49-F238E27FC236}">
                <a16:creationId xmlns:a16="http://schemas.microsoft.com/office/drawing/2014/main" id="{B8EA8937-0C97-024A-9E06-E009620A2087}"/>
              </a:ext>
            </a:extLst>
          </p:cNvPr>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5" name="Text Placeholder 4">
            <a:extLst>
              <a:ext uri="{FF2B5EF4-FFF2-40B4-BE49-F238E27FC236}">
                <a16:creationId xmlns:a16="http://schemas.microsoft.com/office/drawing/2014/main" id="{39F8D575-6CA3-2040-9F66-AAB6A9900F3B}"/>
              </a:ext>
            </a:extLst>
          </p:cNvPr>
          <p:cNvSpPr>
            <a:spLocks noGrp="1"/>
          </p:cNvSpPr>
          <p:nvPr>
            <p:ph type="body" sz="quarter" idx="12"/>
          </p:nvPr>
        </p:nvSpPr>
        <p:spPr>
          <a:xfrm>
            <a:off x="228600" y="965132"/>
            <a:ext cx="4114800" cy="3584448"/>
          </a:xfrm>
        </p:spPr>
        <p:txBody>
          <a:bodyPr/>
          <a:lstStyle/>
          <a:p>
            <a:r>
              <a:rPr lang="en-US" dirty="0"/>
              <a:t>Figure put a labeling scheme that is not too laborious (people have already figured out a pretty good way) to label each pixel in an image</a:t>
            </a:r>
          </a:p>
          <a:p>
            <a:endParaRPr lang="en-US" dirty="0"/>
          </a:p>
          <a:p>
            <a:r>
              <a:rPr lang="en-US" dirty="0"/>
              <a:t>Loop thru each pixel in an image and classify it according to the labeling scheme</a:t>
            </a:r>
          </a:p>
          <a:p>
            <a:endParaRPr lang="en-US" dirty="0"/>
          </a:p>
          <a:p>
            <a:r>
              <a:rPr lang="en-US" dirty="0"/>
              <a:t>Easy right?</a:t>
            </a:r>
          </a:p>
        </p:txBody>
      </p:sp>
      <p:sp>
        <p:nvSpPr>
          <p:cNvPr id="6" name="Text Placeholder 5">
            <a:extLst>
              <a:ext uri="{FF2B5EF4-FFF2-40B4-BE49-F238E27FC236}">
                <a16:creationId xmlns:a16="http://schemas.microsoft.com/office/drawing/2014/main" id="{33F699A7-8A3B-464C-9BBF-DCC29E862603}"/>
              </a:ext>
            </a:extLst>
          </p:cNvPr>
          <p:cNvSpPr>
            <a:spLocks noGrp="1"/>
          </p:cNvSpPr>
          <p:nvPr>
            <p:ph type="body" sz="quarter" idx="13"/>
          </p:nvPr>
        </p:nvSpPr>
        <p:spPr>
          <a:xfrm>
            <a:off x="4800600" y="972948"/>
            <a:ext cx="4114800" cy="2139367"/>
          </a:xfrm>
          <a:ln>
            <a:solidFill>
              <a:schemeClr val="tx1"/>
            </a:solidFill>
          </a:ln>
        </p:spPr>
        <p:txBody>
          <a:bodyPr/>
          <a:lstStyle/>
          <a:p>
            <a:r>
              <a:rPr lang="en-US" dirty="0"/>
              <a:t>Explanation of labeling scheme:</a:t>
            </a:r>
          </a:p>
          <a:p>
            <a:endParaRPr lang="en-US" dirty="0"/>
          </a:p>
          <a:p>
            <a:r>
              <a:rPr lang="en-US" dirty="0"/>
              <a:t>Allow a human editor to “paint” over an image using different colors – one for each item of interest in an image</a:t>
            </a:r>
          </a:p>
          <a:p>
            <a:endParaRPr lang="en-US" dirty="0"/>
          </a:p>
          <a:p>
            <a:r>
              <a:rPr lang="en-US" dirty="0"/>
              <a:t>Use the painted image as a template or mask. Each color will also be associated with a text file – sort of an index – that specifies which color is which kind of class</a:t>
            </a:r>
          </a:p>
        </p:txBody>
      </p:sp>
      <p:pic>
        <p:nvPicPr>
          <p:cNvPr id="7" name="Picture 6">
            <a:extLst>
              <a:ext uri="{FF2B5EF4-FFF2-40B4-BE49-F238E27FC236}">
                <a16:creationId xmlns:a16="http://schemas.microsoft.com/office/drawing/2014/main" id="{B8025F8E-41DA-4B4E-A828-5D37B6157B53}"/>
              </a:ext>
            </a:extLst>
          </p:cNvPr>
          <p:cNvPicPr>
            <a:picLocks noChangeAspect="1"/>
          </p:cNvPicPr>
          <p:nvPr/>
        </p:nvPicPr>
        <p:blipFill>
          <a:blip r:embed="rId2"/>
          <a:stretch>
            <a:fillRect/>
          </a:stretch>
        </p:blipFill>
        <p:spPr>
          <a:xfrm>
            <a:off x="167633" y="2854989"/>
            <a:ext cx="2435197" cy="1853409"/>
          </a:xfrm>
          <a:prstGeom prst="rect">
            <a:avLst/>
          </a:prstGeom>
        </p:spPr>
      </p:pic>
      <p:sp>
        <p:nvSpPr>
          <p:cNvPr id="8" name="Rectangle 7">
            <a:extLst>
              <a:ext uri="{FF2B5EF4-FFF2-40B4-BE49-F238E27FC236}">
                <a16:creationId xmlns:a16="http://schemas.microsoft.com/office/drawing/2014/main" id="{CC677619-0DB5-1848-99C5-ED9FD32FF6BD}"/>
              </a:ext>
            </a:extLst>
          </p:cNvPr>
          <p:cNvSpPr/>
          <p:nvPr/>
        </p:nvSpPr>
        <p:spPr>
          <a:xfrm>
            <a:off x="2963410" y="3428611"/>
            <a:ext cx="5700320" cy="1338828"/>
          </a:xfrm>
          <a:prstGeom prst="rect">
            <a:avLst/>
          </a:prstGeom>
          <a:solidFill>
            <a:schemeClr val="tx2">
              <a:lumMod val="20000"/>
              <a:lumOff val="80000"/>
            </a:schemeClr>
          </a:solidFill>
        </p:spPr>
        <p:txBody>
          <a:bodyPr wrap="square">
            <a:spAutoFit/>
          </a:bodyPr>
          <a:lstStyle/>
          <a:p>
            <a:r>
              <a:rPr lang="en-US" dirty="0"/>
              <a:t>['Animal', 'Archway', 'Bicyclist', 'Bridge', 'Building', 'Car', '</a:t>
            </a:r>
            <a:r>
              <a:rPr lang="en-US" dirty="0" err="1"/>
              <a:t>CartLuggagePram</a:t>
            </a:r>
            <a:r>
              <a:rPr lang="en-US" dirty="0"/>
              <a:t>', 'Child', '</a:t>
            </a:r>
            <a:r>
              <a:rPr lang="en-US" dirty="0" err="1"/>
              <a:t>Column_Pole</a:t>
            </a:r>
            <a:r>
              <a:rPr lang="en-US" dirty="0"/>
              <a:t>', 'Fence', '</a:t>
            </a:r>
            <a:r>
              <a:rPr lang="en-US" dirty="0" err="1"/>
              <a:t>LaneMkgsDriv</a:t>
            </a:r>
            <a:r>
              <a:rPr lang="en-US" dirty="0"/>
              <a:t>', '</a:t>
            </a:r>
            <a:r>
              <a:rPr lang="en-US" dirty="0" err="1"/>
              <a:t>LaneMkgsNonDriv</a:t>
            </a:r>
            <a:r>
              <a:rPr lang="en-US" dirty="0"/>
              <a:t>', '</a:t>
            </a:r>
            <a:r>
              <a:rPr lang="en-US" dirty="0" err="1"/>
              <a:t>Misc_Text</a:t>
            </a:r>
            <a:r>
              <a:rPr lang="en-US" dirty="0"/>
              <a:t>', '</a:t>
            </a:r>
            <a:r>
              <a:rPr lang="en-US" dirty="0" err="1"/>
              <a:t>MotorcycleScooter</a:t>
            </a:r>
            <a:r>
              <a:rPr lang="en-US" dirty="0"/>
              <a:t>', '</a:t>
            </a:r>
            <a:r>
              <a:rPr lang="en-US" dirty="0" err="1"/>
              <a:t>OtherMoving</a:t>
            </a:r>
            <a:r>
              <a:rPr lang="en-US" dirty="0"/>
              <a:t>', '</a:t>
            </a:r>
            <a:r>
              <a:rPr lang="en-US" dirty="0" err="1"/>
              <a:t>ParkingBlock</a:t>
            </a:r>
            <a:r>
              <a:rPr lang="en-US" dirty="0"/>
              <a:t>', 'Pedestrian', 'Road', '</a:t>
            </a:r>
            <a:r>
              <a:rPr lang="en-US" dirty="0" err="1"/>
              <a:t>RoadShoulder</a:t>
            </a:r>
            <a:r>
              <a:rPr lang="en-US" dirty="0"/>
              <a:t>', 'Sidewalk', '</a:t>
            </a:r>
            <a:r>
              <a:rPr lang="en-US" dirty="0" err="1"/>
              <a:t>SignSymbol</a:t>
            </a:r>
            <a:r>
              <a:rPr lang="en-US" dirty="0"/>
              <a:t>', 'Sky', '</a:t>
            </a:r>
            <a:r>
              <a:rPr lang="en-US" dirty="0" err="1"/>
              <a:t>SUVPickupTruck</a:t>
            </a:r>
            <a:r>
              <a:rPr lang="en-US" dirty="0"/>
              <a:t>', '</a:t>
            </a:r>
            <a:r>
              <a:rPr lang="en-US" dirty="0" err="1"/>
              <a:t>TrafficCone</a:t>
            </a:r>
            <a:r>
              <a:rPr lang="en-US" dirty="0"/>
              <a:t>', '</a:t>
            </a:r>
            <a:r>
              <a:rPr lang="en-US" dirty="0" err="1"/>
              <a:t>TrafficLight</a:t>
            </a:r>
            <a:r>
              <a:rPr lang="en-US" dirty="0"/>
              <a:t>', 'Train', 'Tree', '</a:t>
            </a:r>
            <a:r>
              <a:rPr lang="en-US" dirty="0" err="1"/>
              <a:t>Truck_Bus</a:t>
            </a:r>
            <a:r>
              <a:rPr lang="en-US" dirty="0"/>
              <a:t>', 'Tunnel', '</a:t>
            </a:r>
            <a:r>
              <a:rPr lang="en-US" dirty="0" err="1"/>
              <a:t>VegetationMisc</a:t>
            </a:r>
            <a:r>
              <a:rPr lang="en-US" dirty="0"/>
              <a:t>', 'Void', 'Wall']</a:t>
            </a:r>
          </a:p>
        </p:txBody>
      </p:sp>
      <p:cxnSp>
        <p:nvCxnSpPr>
          <p:cNvPr id="10" name="Straight Arrow Connector 9">
            <a:extLst>
              <a:ext uri="{FF2B5EF4-FFF2-40B4-BE49-F238E27FC236}">
                <a16:creationId xmlns:a16="http://schemas.microsoft.com/office/drawing/2014/main" id="{99678F99-44B7-BD4A-91D7-B176A8609D7B}"/>
              </a:ext>
            </a:extLst>
          </p:cNvPr>
          <p:cNvCxnSpPr>
            <a:cxnSpLocks/>
          </p:cNvCxnSpPr>
          <p:nvPr/>
        </p:nvCxnSpPr>
        <p:spPr>
          <a:xfrm flipH="1" flipV="1">
            <a:off x="595618" y="3934889"/>
            <a:ext cx="3747782" cy="163137"/>
          </a:xfrm>
          <a:prstGeom prst="straightConnector1">
            <a:avLst/>
          </a:prstGeom>
          <a:ln w="6350">
            <a:solidFill>
              <a:schemeClr val="tx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2E28D511-870B-9444-91B2-71BC7A9FF70E}"/>
              </a:ext>
            </a:extLst>
          </p:cNvPr>
          <p:cNvCxnSpPr>
            <a:cxnSpLocks/>
          </p:cNvCxnSpPr>
          <p:nvPr/>
        </p:nvCxnSpPr>
        <p:spPr>
          <a:xfrm flipH="1" flipV="1">
            <a:off x="2056704" y="3310723"/>
            <a:ext cx="4100815" cy="198231"/>
          </a:xfrm>
          <a:prstGeom prst="straightConnector1">
            <a:avLst/>
          </a:prstGeom>
          <a:ln w="6350">
            <a:solidFill>
              <a:schemeClr val="tx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02CF7A69-BA20-284F-908D-9A249454E8AB}"/>
              </a:ext>
            </a:extLst>
          </p:cNvPr>
          <p:cNvCxnSpPr>
            <a:cxnSpLocks/>
          </p:cNvCxnSpPr>
          <p:nvPr/>
        </p:nvCxnSpPr>
        <p:spPr>
          <a:xfrm flipH="1" flipV="1">
            <a:off x="2172749" y="4098025"/>
            <a:ext cx="4974672" cy="80343"/>
          </a:xfrm>
          <a:prstGeom prst="straightConnector1">
            <a:avLst/>
          </a:prstGeom>
          <a:ln w="6350">
            <a:solidFill>
              <a:schemeClr val="tx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1B23492-6F14-D248-8C88-C19DB17A4D4D}"/>
              </a:ext>
            </a:extLst>
          </p:cNvPr>
          <p:cNvCxnSpPr>
            <a:cxnSpLocks/>
          </p:cNvCxnSpPr>
          <p:nvPr/>
        </p:nvCxnSpPr>
        <p:spPr>
          <a:xfrm flipH="1">
            <a:off x="922790" y="3636219"/>
            <a:ext cx="3737295" cy="402863"/>
          </a:xfrm>
          <a:prstGeom prst="straightConnector1">
            <a:avLst/>
          </a:prstGeom>
          <a:ln w="6350">
            <a:solidFill>
              <a:schemeClr val="tx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0690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7F08-1C44-7149-A354-F979A0788239}"/>
              </a:ext>
            </a:extLst>
          </p:cNvPr>
          <p:cNvSpPr>
            <a:spLocks noGrp="1"/>
          </p:cNvSpPr>
          <p:nvPr>
            <p:ph type="title"/>
          </p:nvPr>
        </p:nvSpPr>
        <p:spPr>
          <a:xfrm>
            <a:off x="228600" y="160223"/>
            <a:ext cx="4114800" cy="855726"/>
          </a:xfrm>
        </p:spPr>
        <p:txBody>
          <a:bodyPr/>
          <a:lstStyle/>
          <a:p>
            <a:r>
              <a:rPr lang="en-US" dirty="0"/>
              <a:t>Datasets</a:t>
            </a:r>
            <a:br>
              <a:rPr lang="en-US" dirty="0"/>
            </a:br>
            <a:endParaRPr lang="en-US" dirty="0"/>
          </a:p>
        </p:txBody>
      </p:sp>
      <p:sp>
        <p:nvSpPr>
          <p:cNvPr id="3" name="Slide Number Placeholder 2">
            <a:extLst>
              <a:ext uri="{FF2B5EF4-FFF2-40B4-BE49-F238E27FC236}">
                <a16:creationId xmlns:a16="http://schemas.microsoft.com/office/drawing/2014/main" id="{526A020A-2EB4-2640-BD6C-85F79CB71DB7}"/>
              </a:ext>
            </a:extLst>
          </p:cNvPr>
          <p:cNvSpPr>
            <a:spLocks noGrp="1"/>
          </p:cNvSpPr>
          <p:nvPr>
            <p:ph type="sldNum" sz="quarter" idx="10"/>
          </p:nvPr>
        </p:nvSpPr>
        <p:spPr/>
        <p:txBody>
          <a:bodyPr/>
          <a:lstStyle/>
          <a:p>
            <a:fld id="{D0BE6F14-FF48-0F4F-A8AA-2E3F25371E4A}" type="slidenum">
              <a:rPr lang="en-US" smtClean="0"/>
              <a:pPr/>
              <a:t>7</a:t>
            </a:fld>
            <a:endParaRPr lang="en-US"/>
          </a:p>
        </p:txBody>
      </p:sp>
      <p:sp>
        <p:nvSpPr>
          <p:cNvPr id="4" name="Footer Placeholder 3">
            <a:extLst>
              <a:ext uri="{FF2B5EF4-FFF2-40B4-BE49-F238E27FC236}">
                <a16:creationId xmlns:a16="http://schemas.microsoft.com/office/drawing/2014/main" id="{308EADF1-48DF-3F40-B412-2E143701385E}"/>
              </a:ext>
            </a:extLst>
          </p:cNvPr>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5" name="Text Placeholder 4">
            <a:extLst>
              <a:ext uri="{FF2B5EF4-FFF2-40B4-BE49-F238E27FC236}">
                <a16:creationId xmlns:a16="http://schemas.microsoft.com/office/drawing/2014/main" id="{94A6CEEF-BB3C-ED43-AFD4-493424577049}"/>
              </a:ext>
            </a:extLst>
          </p:cNvPr>
          <p:cNvSpPr>
            <a:spLocks noGrp="1"/>
          </p:cNvSpPr>
          <p:nvPr>
            <p:ph type="body" sz="quarter" idx="12"/>
          </p:nvPr>
        </p:nvSpPr>
        <p:spPr>
          <a:xfrm>
            <a:off x="4800600" y="2571750"/>
            <a:ext cx="3923950" cy="2245936"/>
          </a:xfrm>
          <a:ln w="28575">
            <a:solidFill>
              <a:schemeClr val="tx1"/>
            </a:solidFill>
          </a:ln>
        </p:spPr>
        <p:txBody>
          <a:bodyPr/>
          <a:lstStyle/>
          <a:p>
            <a:r>
              <a:rPr lang="en-US" dirty="0"/>
              <a:t>['Animal', 'Archway', 'Bicyclist', 'Bridge', 'Building', 'Car', '</a:t>
            </a:r>
            <a:r>
              <a:rPr lang="en-US" dirty="0" err="1"/>
              <a:t>CartLuggagePram</a:t>
            </a:r>
            <a:r>
              <a:rPr lang="en-US" dirty="0"/>
              <a:t>', 'Child', '</a:t>
            </a:r>
            <a:r>
              <a:rPr lang="en-US" dirty="0" err="1"/>
              <a:t>Column_Pole</a:t>
            </a:r>
            <a:r>
              <a:rPr lang="en-US" dirty="0"/>
              <a:t>', 'Fence', '</a:t>
            </a:r>
            <a:r>
              <a:rPr lang="en-US" dirty="0" err="1"/>
              <a:t>LaneMkgsDriv</a:t>
            </a:r>
            <a:r>
              <a:rPr lang="en-US" dirty="0"/>
              <a:t>', '</a:t>
            </a:r>
            <a:r>
              <a:rPr lang="en-US" dirty="0" err="1"/>
              <a:t>LaneMkgsNonDriv</a:t>
            </a:r>
            <a:r>
              <a:rPr lang="en-US" dirty="0"/>
              <a:t>', '</a:t>
            </a:r>
            <a:r>
              <a:rPr lang="en-US" dirty="0" err="1"/>
              <a:t>Misc_Text</a:t>
            </a:r>
            <a:r>
              <a:rPr lang="en-US" dirty="0"/>
              <a:t>', '</a:t>
            </a:r>
            <a:r>
              <a:rPr lang="en-US" dirty="0" err="1"/>
              <a:t>MotorcycleScooter</a:t>
            </a:r>
            <a:r>
              <a:rPr lang="en-US" dirty="0"/>
              <a:t>', '</a:t>
            </a:r>
            <a:r>
              <a:rPr lang="en-US" dirty="0" err="1"/>
              <a:t>OtherMoving</a:t>
            </a:r>
            <a:r>
              <a:rPr lang="en-US" dirty="0"/>
              <a:t>', '</a:t>
            </a:r>
            <a:r>
              <a:rPr lang="en-US" dirty="0" err="1"/>
              <a:t>ParkingBlock</a:t>
            </a:r>
            <a:r>
              <a:rPr lang="en-US" dirty="0"/>
              <a:t>', 'Pedestrian', 'Road', '</a:t>
            </a:r>
            <a:r>
              <a:rPr lang="en-US" dirty="0" err="1"/>
              <a:t>RoadShoulder</a:t>
            </a:r>
            <a:r>
              <a:rPr lang="en-US" dirty="0"/>
              <a:t>', 'Sidewalk', '</a:t>
            </a:r>
            <a:r>
              <a:rPr lang="en-US" dirty="0" err="1"/>
              <a:t>SignSymbol</a:t>
            </a:r>
            <a:r>
              <a:rPr lang="en-US" dirty="0"/>
              <a:t>', 'Sky', '</a:t>
            </a:r>
            <a:r>
              <a:rPr lang="en-US" dirty="0" err="1"/>
              <a:t>SUVPickupTruck</a:t>
            </a:r>
            <a:r>
              <a:rPr lang="en-US" dirty="0"/>
              <a:t>', '</a:t>
            </a:r>
            <a:r>
              <a:rPr lang="en-US" dirty="0" err="1"/>
              <a:t>TrafficCone</a:t>
            </a:r>
            <a:r>
              <a:rPr lang="en-US" dirty="0"/>
              <a:t>', '</a:t>
            </a:r>
            <a:r>
              <a:rPr lang="en-US" dirty="0" err="1"/>
              <a:t>TrafficLight</a:t>
            </a:r>
            <a:r>
              <a:rPr lang="en-US" dirty="0"/>
              <a:t>', 'Train', 'Tree', '</a:t>
            </a:r>
            <a:r>
              <a:rPr lang="en-US" dirty="0" err="1"/>
              <a:t>Truck_Bus</a:t>
            </a:r>
            <a:r>
              <a:rPr lang="en-US" dirty="0"/>
              <a:t>', 'Tunnel', '</a:t>
            </a:r>
            <a:r>
              <a:rPr lang="en-US" dirty="0" err="1"/>
              <a:t>VegetationMisc</a:t>
            </a:r>
            <a:r>
              <a:rPr lang="en-US" dirty="0"/>
              <a:t>', 'Void', 'Wall']</a:t>
            </a:r>
          </a:p>
        </p:txBody>
      </p:sp>
      <p:sp>
        <p:nvSpPr>
          <p:cNvPr id="7" name="Can 6">
            <a:extLst>
              <a:ext uri="{FF2B5EF4-FFF2-40B4-BE49-F238E27FC236}">
                <a16:creationId xmlns:a16="http://schemas.microsoft.com/office/drawing/2014/main" id="{10823F76-8F94-4E43-B134-41F7708DB9D2}"/>
              </a:ext>
            </a:extLst>
          </p:cNvPr>
          <p:cNvSpPr/>
          <p:nvPr/>
        </p:nvSpPr>
        <p:spPr>
          <a:xfrm>
            <a:off x="679508" y="2348917"/>
            <a:ext cx="947956" cy="998290"/>
          </a:xfrm>
          <a:prstGeom prst="can">
            <a:avLst/>
          </a:prstGeom>
          <a:solidFill>
            <a:schemeClr val="bg2"/>
          </a:solidFill>
          <a:ln>
            <a:solidFill>
              <a:schemeClr val="tx1"/>
            </a:solidFill>
          </a:ln>
        </p:spPr>
        <p:txBody>
          <a:bodyPr wrap="square" lIns="0" tIns="0" rIns="0" bIns="0" rtlCol="0" anchor="ctr">
            <a:noAutofit/>
          </a:bodyPr>
          <a:lstStyle/>
          <a:p>
            <a:pPr algn="ctr"/>
            <a:r>
              <a:rPr lang="en-US" sz="1200" dirty="0">
                <a:solidFill>
                  <a:sysClr val="windowText" lastClr="000000"/>
                </a:solidFill>
                <a:latin typeface="Arial"/>
                <a:cs typeface="Arial"/>
              </a:rPr>
              <a:t>Images</a:t>
            </a:r>
          </a:p>
        </p:txBody>
      </p:sp>
      <p:sp>
        <p:nvSpPr>
          <p:cNvPr id="8" name="Can 7">
            <a:extLst>
              <a:ext uri="{FF2B5EF4-FFF2-40B4-BE49-F238E27FC236}">
                <a16:creationId xmlns:a16="http://schemas.microsoft.com/office/drawing/2014/main" id="{CB6528E8-D411-394C-9BD1-AA875DA6FD35}"/>
              </a:ext>
            </a:extLst>
          </p:cNvPr>
          <p:cNvSpPr/>
          <p:nvPr/>
        </p:nvSpPr>
        <p:spPr>
          <a:xfrm>
            <a:off x="2929855" y="2348916"/>
            <a:ext cx="947956" cy="998290"/>
          </a:xfrm>
          <a:prstGeom prst="can">
            <a:avLst/>
          </a:prstGeom>
          <a:solidFill>
            <a:schemeClr val="bg2"/>
          </a:solidFill>
          <a:ln>
            <a:solidFill>
              <a:schemeClr val="tx1"/>
            </a:solidFill>
          </a:ln>
        </p:spPr>
        <p:txBody>
          <a:bodyPr wrap="square" lIns="0" tIns="0" rIns="0" bIns="0" rtlCol="0" anchor="ctr">
            <a:noAutofit/>
          </a:bodyPr>
          <a:lstStyle/>
          <a:p>
            <a:pPr algn="ctr"/>
            <a:r>
              <a:rPr lang="en-US" sz="1200" dirty="0">
                <a:solidFill>
                  <a:sysClr val="windowText" lastClr="000000"/>
                </a:solidFill>
                <a:latin typeface="Arial"/>
                <a:cs typeface="Arial"/>
              </a:rPr>
              <a:t>Labels</a:t>
            </a:r>
            <a:endParaRPr lang="en-US" sz="1200" dirty="0">
              <a:solidFill>
                <a:srgbClr val="FFFFFF"/>
              </a:solidFill>
              <a:latin typeface="Arial"/>
              <a:cs typeface="Arial"/>
            </a:endParaRPr>
          </a:p>
        </p:txBody>
      </p:sp>
      <p:pic>
        <p:nvPicPr>
          <p:cNvPr id="13" name="Picture 12" descr="A group of people on a city street&#10;&#10;Description automatically generated">
            <a:extLst>
              <a:ext uri="{FF2B5EF4-FFF2-40B4-BE49-F238E27FC236}">
                <a16:creationId xmlns:a16="http://schemas.microsoft.com/office/drawing/2014/main" id="{AB55FE38-6F64-0943-83A7-86B20B4B66AC}"/>
              </a:ext>
            </a:extLst>
          </p:cNvPr>
          <p:cNvPicPr>
            <a:picLocks noChangeAspect="1"/>
          </p:cNvPicPr>
          <p:nvPr/>
        </p:nvPicPr>
        <p:blipFill>
          <a:blip r:embed="rId3"/>
          <a:stretch>
            <a:fillRect/>
          </a:stretch>
        </p:blipFill>
        <p:spPr>
          <a:xfrm>
            <a:off x="228600" y="3484447"/>
            <a:ext cx="1710655" cy="1282991"/>
          </a:xfrm>
          <a:prstGeom prst="rect">
            <a:avLst/>
          </a:prstGeom>
        </p:spPr>
      </p:pic>
      <p:pic>
        <p:nvPicPr>
          <p:cNvPr id="16" name="Picture 15">
            <a:extLst>
              <a:ext uri="{FF2B5EF4-FFF2-40B4-BE49-F238E27FC236}">
                <a16:creationId xmlns:a16="http://schemas.microsoft.com/office/drawing/2014/main" id="{1F68ECEF-F0E6-5145-BF17-9C636D8EA898}"/>
              </a:ext>
            </a:extLst>
          </p:cNvPr>
          <p:cNvPicPr>
            <a:picLocks noChangeAspect="1"/>
          </p:cNvPicPr>
          <p:nvPr/>
        </p:nvPicPr>
        <p:blipFill>
          <a:blip r:embed="rId4"/>
          <a:stretch>
            <a:fillRect/>
          </a:stretch>
        </p:blipFill>
        <p:spPr>
          <a:xfrm>
            <a:off x="2557943" y="3458789"/>
            <a:ext cx="1785457" cy="1358897"/>
          </a:xfrm>
          <a:prstGeom prst="rect">
            <a:avLst/>
          </a:prstGeom>
        </p:spPr>
      </p:pic>
      <p:sp>
        <p:nvSpPr>
          <p:cNvPr id="17" name="Rectangle 16">
            <a:extLst>
              <a:ext uri="{FF2B5EF4-FFF2-40B4-BE49-F238E27FC236}">
                <a16:creationId xmlns:a16="http://schemas.microsoft.com/office/drawing/2014/main" id="{44E7DCB0-06C6-CD4E-8DF1-C51EAF732D8B}"/>
              </a:ext>
            </a:extLst>
          </p:cNvPr>
          <p:cNvSpPr/>
          <p:nvPr/>
        </p:nvSpPr>
        <p:spPr>
          <a:xfrm>
            <a:off x="207718" y="706557"/>
            <a:ext cx="5953874" cy="1338828"/>
          </a:xfrm>
          <a:prstGeom prst="rect">
            <a:avLst/>
          </a:prstGeom>
        </p:spPr>
        <p:txBody>
          <a:bodyPr wrap="none">
            <a:spAutoFit/>
          </a:bodyPr>
          <a:lstStyle/>
          <a:p>
            <a:r>
              <a:rPr lang="en-US" dirty="0"/>
              <a:t>/</a:t>
            </a:r>
            <a:r>
              <a:rPr lang="en-US" dirty="0" err="1"/>
              <a:t>gpfs</a:t>
            </a:r>
            <a:r>
              <a:rPr lang="en-US" dirty="0"/>
              <a:t>/home/s4s004/</a:t>
            </a:r>
            <a:r>
              <a:rPr lang="en-US" dirty="0" err="1"/>
              <a:t>racheseb</a:t>
            </a:r>
            <a:r>
              <a:rPr lang="en-US" dirty="0"/>
              <a:t>/.</a:t>
            </a:r>
            <a:r>
              <a:rPr lang="en-US" dirty="0" err="1"/>
              <a:t>fastai</a:t>
            </a:r>
            <a:r>
              <a:rPr lang="en-US" dirty="0"/>
              <a:t>/data/</a:t>
            </a:r>
            <a:r>
              <a:rPr lang="en-US" dirty="0" err="1"/>
              <a:t>camvid</a:t>
            </a:r>
            <a:r>
              <a:rPr lang="en-US" dirty="0"/>
              <a:t>/</a:t>
            </a:r>
          </a:p>
          <a:p>
            <a:endParaRPr lang="en-US" dirty="0"/>
          </a:p>
          <a:p>
            <a:r>
              <a:rPr lang="en-US" dirty="0" err="1"/>
              <a:t>PosixPath</a:t>
            </a:r>
            <a:r>
              <a:rPr lang="en-US" dirty="0"/>
              <a:t>('/</a:t>
            </a:r>
            <a:r>
              <a:rPr lang="en-US" dirty="0" err="1"/>
              <a:t>gpfs</a:t>
            </a:r>
            <a:r>
              <a:rPr lang="en-US" dirty="0"/>
              <a:t>/home/s4s004/</a:t>
            </a:r>
            <a:r>
              <a:rPr lang="en-US" dirty="0" err="1"/>
              <a:t>racheseb</a:t>
            </a:r>
            <a:r>
              <a:rPr lang="en-US" dirty="0"/>
              <a:t>/.</a:t>
            </a:r>
            <a:r>
              <a:rPr lang="en-US" dirty="0" err="1"/>
              <a:t>fastai</a:t>
            </a:r>
            <a:r>
              <a:rPr lang="en-US" dirty="0"/>
              <a:t>/data/</a:t>
            </a:r>
            <a:r>
              <a:rPr lang="en-US" dirty="0" err="1"/>
              <a:t>camvid</a:t>
            </a:r>
            <a:r>
              <a:rPr lang="en-US" dirty="0"/>
              <a:t>/labels’), </a:t>
            </a:r>
          </a:p>
          <a:p>
            <a:r>
              <a:rPr lang="en-US" dirty="0" err="1"/>
              <a:t>PosixPath</a:t>
            </a:r>
            <a:r>
              <a:rPr lang="en-US" dirty="0"/>
              <a:t>('/</a:t>
            </a:r>
            <a:r>
              <a:rPr lang="en-US" dirty="0" err="1"/>
              <a:t>gpfs</a:t>
            </a:r>
            <a:r>
              <a:rPr lang="en-US" dirty="0"/>
              <a:t>/home/s4s004/</a:t>
            </a:r>
            <a:r>
              <a:rPr lang="en-US" dirty="0" err="1"/>
              <a:t>racheseb</a:t>
            </a:r>
            <a:r>
              <a:rPr lang="en-US" dirty="0"/>
              <a:t>/.</a:t>
            </a:r>
            <a:r>
              <a:rPr lang="en-US" dirty="0" err="1"/>
              <a:t>fastai</a:t>
            </a:r>
            <a:r>
              <a:rPr lang="en-US" dirty="0"/>
              <a:t>/data/</a:t>
            </a:r>
            <a:r>
              <a:rPr lang="en-US" dirty="0" err="1"/>
              <a:t>camvid</a:t>
            </a:r>
            <a:r>
              <a:rPr lang="en-US" dirty="0"/>
              <a:t>/images’), </a:t>
            </a:r>
          </a:p>
          <a:p>
            <a:r>
              <a:rPr lang="en-US" dirty="0" err="1"/>
              <a:t>PosixPath</a:t>
            </a:r>
            <a:r>
              <a:rPr lang="en-US" dirty="0"/>
              <a:t>('/</a:t>
            </a:r>
            <a:r>
              <a:rPr lang="en-US" dirty="0" err="1"/>
              <a:t>gpfs</a:t>
            </a:r>
            <a:r>
              <a:rPr lang="en-US" dirty="0"/>
              <a:t>/home/s4s004/</a:t>
            </a:r>
            <a:r>
              <a:rPr lang="en-US" dirty="0" err="1"/>
              <a:t>racheseb</a:t>
            </a:r>
            <a:r>
              <a:rPr lang="en-US" dirty="0"/>
              <a:t>/.</a:t>
            </a:r>
            <a:r>
              <a:rPr lang="en-US" dirty="0" err="1"/>
              <a:t>fastai</a:t>
            </a:r>
            <a:r>
              <a:rPr lang="en-US" dirty="0"/>
              <a:t>/data/</a:t>
            </a:r>
            <a:r>
              <a:rPr lang="en-US" dirty="0" err="1"/>
              <a:t>camvid</a:t>
            </a:r>
            <a:r>
              <a:rPr lang="en-US" dirty="0"/>
              <a:t>/</a:t>
            </a:r>
            <a:r>
              <a:rPr lang="en-US" dirty="0" err="1"/>
              <a:t>codes.txt</a:t>
            </a:r>
            <a:r>
              <a:rPr lang="en-US" dirty="0"/>
              <a:t>’), </a:t>
            </a:r>
          </a:p>
          <a:p>
            <a:r>
              <a:rPr lang="en-US" dirty="0" err="1"/>
              <a:t>PosixPath</a:t>
            </a:r>
            <a:r>
              <a:rPr lang="en-US" dirty="0"/>
              <a:t>('/</a:t>
            </a:r>
            <a:r>
              <a:rPr lang="en-US" dirty="0" err="1"/>
              <a:t>gpfs</a:t>
            </a:r>
            <a:r>
              <a:rPr lang="en-US" dirty="0"/>
              <a:t>/home/s4s004/</a:t>
            </a:r>
            <a:r>
              <a:rPr lang="en-US" dirty="0" err="1"/>
              <a:t>racheseb</a:t>
            </a:r>
            <a:r>
              <a:rPr lang="en-US" dirty="0"/>
              <a:t>/.</a:t>
            </a:r>
            <a:r>
              <a:rPr lang="en-US" dirty="0" err="1"/>
              <a:t>fastai</a:t>
            </a:r>
            <a:r>
              <a:rPr lang="en-US" dirty="0"/>
              <a:t>/data/</a:t>
            </a:r>
            <a:r>
              <a:rPr lang="en-US" dirty="0" err="1"/>
              <a:t>camvid</a:t>
            </a:r>
            <a:r>
              <a:rPr lang="en-US" dirty="0"/>
              <a:t>/</a:t>
            </a:r>
            <a:r>
              <a:rPr lang="en-US" dirty="0" err="1"/>
              <a:t>valid.txt</a:t>
            </a:r>
            <a:r>
              <a:rPr lang="en-US" dirty="0"/>
              <a:t>')</a:t>
            </a:r>
          </a:p>
        </p:txBody>
      </p:sp>
      <p:sp>
        <p:nvSpPr>
          <p:cNvPr id="21" name="Bent Arrow 20">
            <a:extLst>
              <a:ext uri="{FF2B5EF4-FFF2-40B4-BE49-F238E27FC236}">
                <a16:creationId xmlns:a16="http://schemas.microsoft.com/office/drawing/2014/main" id="{CD0CCB50-DF7A-F048-AA9E-5833FF2BDBE5}"/>
              </a:ext>
            </a:extLst>
          </p:cNvPr>
          <p:cNvSpPr/>
          <p:nvPr/>
        </p:nvSpPr>
        <p:spPr>
          <a:xfrm rot="5400000">
            <a:off x="5687364" y="1933412"/>
            <a:ext cx="925507" cy="333584"/>
          </a:xfrm>
          <a:prstGeom prst="bentArrow">
            <a:avLst/>
          </a:prstGeom>
          <a:solidFill>
            <a:schemeClr val="bg2"/>
          </a:solidFill>
          <a:ln>
            <a:solidFill>
              <a:schemeClr val="tx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135589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27E2-1C78-B94E-8E59-479989AFB3C0}"/>
              </a:ext>
            </a:extLst>
          </p:cNvPr>
          <p:cNvSpPr>
            <a:spLocks noGrp="1"/>
          </p:cNvSpPr>
          <p:nvPr>
            <p:ph type="title"/>
          </p:nvPr>
        </p:nvSpPr>
        <p:spPr/>
        <p:txBody>
          <a:bodyPr/>
          <a:lstStyle/>
          <a:p>
            <a:r>
              <a:rPr lang="en-US" dirty="0"/>
              <a:t>Tools to label your own data</a:t>
            </a:r>
          </a:p>
        </p:txBody>
      </p:sp>
      <p:sp>
        <p:nvSpPr>
          <p:cNvPr id="3" name="Slide Number Placeholder 2">
            <a:extLst>
              <a:ext uri="{FF2B5EF4-FFF2-40B4-BE49-F238E27FC236}">
                <a16:creationId xmlns:a16="http://schemas.microsoft.com/office/drawing/2014/main" id="{C5DA48C1-17AC-4940-BA38-12E712AF06BF}"/>
              </a:ext>
            </a:extLst>
          </p:cNvPr>
          <p:cNvSpPr>
            <a:spLocks noGrp="1"/>
          </p:cNvSpPr>
          <p:nvPr>
            <p:ph type="sldNum" sz="quarter" idx="10"/>
          </p:nvPr>
        </p:nvSpPr>
        <p:spPr/>
        <p:txBody>
          <a:bodyPr/>
          <a:lstStyle/>
          <a:p>
            <a:fld id="{D0BE6F14-FF48-0F4F-A8AA-2E3F25371E4A}" type="slidenum">
              <a:rPr lang="en-US" smtClean="0"/>
              <a:pPr/>
              <a:t>8</a:t>
            </a:fld>
            <a:endParaRPr lang="en-US"/>
          </a:p>
        </p:txBody>
      </p:sp>
      <p:sp>
        <p:nvSpPr>
          <p:cNvPr id="4" name="Footer Placeholder 3">
            <a:extLst>
              <a:ext uri="{FF2B5EF4-FFF2-40B4-BE49-F238E27FC236}">
                <a16:creationId xmlns:a16="http://schemas.microsoft.com/office/drawing/2014/main" id="{6AEE2094-D754-4D44-86B1-ACBB4C439A0F}"/>
              </a:ext>
            </a:extLst>
          </p:cNvPr>
          <p:cNvSpPr>
            <a:spLocks noGrp="1"/>
          </p:cNvSpPr>
          <p:nvPr>
            <p:ph type="ftr" sz="quarter" idx="11"/>
          </p:nvPr>
        </p:nvSpPr>
        <p:spPr/>
        <p:txBody>
          <a:bodyPr/>
          <a:lstStyle/>
          <a:p>
            <a:r>
              <a:rPr lang="de-DE"/>
              <a:t>Replace the footer with text from the PPT-Updater. Instructions are included in that file.</a:t>
            </a:r>
            <a:endParaRPr lang="en-US"/>
          </a:p>
        </p:txBody>
      </p:sp>
      <p:sp>
        <p:nvSpPr>
          <p:cNvPr id="5" name="Text Placeholder 4">
            <a:extLst>
              <a:ext uri="{FF2B5EF4-FFF2-40B4-BE49-F238E27FC236}">
                <a16:creationId xmlns:a16="http://schemas.microsoft.com/office/drawing/2014/main" id="{E42FB8E8-B15C-5F4C-93F4-657A9EA15E8A}"/>
              </a:ext>
            </a:extLst>
          </p:cNvPr>
          <p:cNvSpPr>
            <a:spLocks noGrp="1"/>
          </p:cNvSpPr>
          <p:nvPr>
            <p:ph type="body" sz="quarter" idx="12"/>
          </p:nvPr>
        </p:nvSpPr>
        <p:spPr>
          <a:xfrm>
            <a:off x="239889" y="1123950"/>
            <a:ext cx="4114800" cy="3584448"/>
          </a:xfrm>
        </p:spPr>
        <p:txBody>
          <a:bodyPr/>
          <a:lstStyle/>
          <a:p>
            <a:r>
              <a:rPr lang="en-US" dirty="0"/>
              <a:t>List is growing. Many of these tools now incorporate AI to make </a:t>
            </a:r>
            <a:r>
              <a:rPr lang="en-US"/>
              <a:t>labeling easier</a:t>
            </a:r>
            <a:endParaRPr lang="en-US" dirty="0"/>
          </a:p>
          <a:p>
            <a:endParaRPr lang="en-US" dirty="0"/>
          </a:p>
          <a:p>
            <a:r>
              <a:rPr lang="en-US" b="1" dirty="0" err="1"/>
              <a:t>Annotorious</a:t>
            </a:r>
            <a:endParaRPr lang="en-US" dirty="0"/>
          </a:p>
          <a:p>
            <a:r>
              <a:rPr lang="en-US" dirty="0"/>
              <a:t>It’s a free, easy to use, MIT-licensed annotation tool for labeling of images on a website. </a:t>
            </a:r>
          </a:p>
          <a:p>
            <a:endParaRPr lang="en-US" dirty="0"/>
          </a:p>
          <a:p>
            <a:r>
              <a:rPr lang="en-US" b="1" dirty="0"/>
              <a:t>Sloth</a:t>
            </a:r>
          </a:p>
          <a:p>
            <a:r>
              <a:rPr lang="en-US" dirty="0"/>
              <a:t>Sloth is a versatile annotation tool for various data labeling tasks related to computer vision research.</a:t>
            </a:r>
          </a:p>
          <a:p>
            <a:endParaRPr lang="en-US" dirty="0"/>
          </a:p>
          <a:p>
            <a:r>
              <a:rPr lang="en-US" b="1" dirty="0"/>
              <a:t>LabelMe</a:t>
            </a:r>
            <a:r>
              <a:rPr lang="en-US" dirty="0"/>
              <a:t> </a:t>
            </a:r>
          </a:p>
          <a:p>
            <a:r>
              <a:rPr lang="en-US" dirty="0"/>
              <a:t>LabelMe is an open source online data labeling tool. With simple signup, it allows users to label images and share their annotation </a:t>
            </a:r>
            <a:r>
              <a:rPr lang="en-US" dirty="0" err="1"/>
              <a:t>publically</a:t>
            </a:r>
            <a:endParaRPr lang="en-US" dirty="0"/>
          </a:p>
        </p:txBody>
      </p:sp>
      <p:sp>
        <p:nvSpPr>
          <p:cNvPr id="6" name="Text Placeholder 5">
            <a:extLst>
              <a:ext uri="{FF2B5EF4-FFF2-40B4-BE49-F238E27FC236}">
                <a16:creationId xmlns:a16="http://schemas.microsoft.com/office/drawing/2014/main" id="{6EA991A6-4120-7A40-BFA8-6709B0E8AC64}"/>
              </a:ext>
            </a:extLst>
          </p:cNvPr>
          <p:cNvSpPr>
            <a:spLocks noGrp="1"/>
          </p:cNvSpPr>
          <p:nvPr>
            <p:ph type="body" sz="quarter" idx="13"/>
          </p:nvPr>
        </p:nvSpPr>
        <p:spPr/>
        <p:txBody>
          <a:bodyPr/>
          <a:lstStyle/>
          <a:p>
            <a:r>
              <a:rPr lang="en-US" b="1" dirty="0"/>
              <a:t>Lionbridge AI</a:t>
            </a:r>
          </a:p>
          <a:p>
            <a:r>
              <a:rPr lang="en-US" dirty="0"/>
              <a:t>offers an end-to-end data labeling and annotation platform for data scientists looking to train machine learning models. </a:t>
            </a:r>
          </a:p>
          <a:p>
            <a:endParaRPr lang="en-US" b="1" dirty="0"/>
          </a:p>
          <a:p>
            <a:r>
              <a:rPr lang="en-US" b="1" dirty="0"/>
              <a:t>Computer Vision Annotation Tool (CVAT)</a:t>
            </a:r>
          </a:p>
          <a:p>
            <a:r>
              <a:rPr lang="en-US" dirty="0"/>
              <a:t>The tool supports tasks like object detection, image segmentation and image classification</a:t>
            </a:r>
          </a:p>
          <a:p>
            <a:endParaRPr lang="en-US" b="1" dirty="0"/>
          </a:p>
          <a:p>
            <a:r>
              <a:rPr lang="en-US" b="1" dirty="0" err="1"/>
              <a:t>Supervise.ly</a:t>
            </a:r>
            <a:endParaRPr lang="en-US" b="1" dirty="0"/>
          </a:p>
          <a:p>
            <a:r>
              <a:rPr lang="en-US" dirty="0"/>
              <a:t>Transform images / videos / 3d point cloud into high-quality training data. Includes NN plugins to make labeling easier</a:t>
            </a:r>
            <a:endParaRPr lang="en-US" b="1" dirty="0"/>
          </a:p>
          <a:p>
            <a:endParaRPr lang="en-US" dirty="0"/>
          </a:p>
        </p:txBody>
      </p:sp>
    </p:spTree>
    <p:extLst>
      <p:ext uri="{BB962C8B-B14F-4D97-AF65-F5344CB8AC3E}">
        <p14:creationId xmlns:p14="http://schemas.microsoft.com/office/powerpoint/2010/main" val="3744547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7F08-1C44-7149-A354-F979A0788239}"/>
              </a:ext>
            </a:extLst>
          </p:cNvPr>
          <p:cNvSpPr>
            <a:spLocks noGrp="1"/>
          </p:cNvSpPr>
          <p:nvPr>
            <p:ph type="title"/>
          </p:nvPr>
        </p:nvSpPr>
        <p:spPr>
          <a:xfrm>
            <a:off x="228600" y="160223"/>
            <a:ext cx="4114800" cy="855726"/>
          </a:xfrm>
        </p:spPr>
        <p:txBody>
          <a:bodyPr/>
          <a:lstStyle/>
          <a:p>
            <a:r>
              <a:rPr lang="en-US" dirty="0"/>
              <a:t>Model</a:t>
            </a:r>
            <a:br>
              <a:rPr lang="en-US" dirty="0"/>
            </a:br>
            <a:endParaRPr lang="en-US" dirty="0"/>
          </a:p>
        </p:txBody>
      </p:sp>
      <p:sp>
        <p:nvSpPr>
          <p:cNvPr id="3" name="Slide Number Placeholder 2">
            <a:extLst>
              <a:ext uri="{FF2B5EF4-FFF2-40B4-BE49-F238E27FC236}">
                <a16:creationId xmlns:a16="http://schemas.microsoft.com/office/drawing/2014/main" id="{526A020A-2EB4-2640-BD6C-85F79CB71DB7}"/>
              </a:ext>
            </a:extLst>
          </p:cNvPr>
          <p:cNvSpPr>
            <a:spLocks noGrp="1"/>
          </p:cNvSpPr>
          <p:nvPr>
            <p:ph type="sldNum" sz="quarter" idx="10"/>
          </p:nvPr>
        </p:nvSpPr>
        <p:spPr/>
        <p:txBody>
          <a:bodyPr/>
          <a:lstStyle/>
          <a:p>
            <a:fld id="{D0BE6F14-FF48-0F4F-A8AA-2E3F25371E4A}" type="slidenum">
              <a:rPr lang="en-US" smtClean="0"/>
              <a:pPr/>
              <a:t>9</a:t>
            </a:fld>
            <a:endParaRPr lang="en-US"/>
          </a:p>
        </p:txBody>
      </p:sp>
      <p:sp>
        <p:nvSpPr>
          <p:cNvPr id="4" name="Footer Placeholder 3">
            <a:extLst>
              <a:ext uri="{FF2B5EF4-FFF2-40B4-BE49-F238E27FC236}">
                <a16:creationId xmlns:a16="http://schemas.microsoft.com/office/drawing/2014/main" id="{308EADF1-48DF-3F40-B412-2E143701385E}"/>
              </a:ext>
            </a:extLst>
          </p:cNvPr>
          <p:cNvSpPr>
            <a:spLocks noGrp="1"/>
          </p:cNvSpPr>
          <p:nvPr>
            <p:ph type="ftr" sz="quarter" idx="11"/>
          </p:nvPr>
        </p:nvSpPr>
        <p:spPr/>
        <p:txBody>
          <a:bodyPr/>
          <a:lstStyle/>
          <a:p>
            <a:r>
              <a:rPr lang="de-DE"/>
              <a:t>Replace the footer with text from the PPT-Updater. Instructions are included in that file.</a:t>
            </a:r>
            <a:endParaRPr lang="en-US"/>
          </a:p>
        </p:txBody>
      </p:sp>
      <p:pic>
        <p:nvPicPr>
          <p:cNvPr id="14" name="Picture 13">
            <a:extLst>
              <a:ext uri="{FF2B5EF4-FFF2-40B4-BE49-F238E27FC236}">
                <a16:creationId xmlns:a16="http://schemas.microsoft.com/office/drawing/2014/main" id="{076E5FB2-4DFF-264A-A62A-00D754E54B2C}"/>
              </a:ext>
            </a:extLst>
          </p:cNvPr>
          <p:cNvPicPr>
            <a:picLocks noChangeAspect="1"/>
          </p:cNvPicPr>
          <p:nvPr/>
        </p:nvPicPr>
        <p:blipFill>
          <a:blip r:embed="rId3"/>
          <a:stretch>
            <a:fillRect/>
          </a:stretch>
        </p:blipFill>
        <p:spPr>
          <a:xfrm>
            <a:off x="439804" y="1159497"/>
            <a:ext cx="5362394" cy="3644636"/>
          </a:xfrm>
          <a:prstGeom prst="rect">
            <a:avLst/>
          </a:prstGeom>
        </p:spPr>
      </p:pic>
      <p:sp>
        <p:nvSpPr>
          <p:cNvPr id="10" name="TextBox 9">
            <a:extLst>
              <a:ext uri="{FF2B5EF4-FFF2-40B4-BE49-F238E27FC236}">
                <a16:creationId xmlns:a16="http://schemas.microsoft.com/office/drawing/2014/main" id="{DA4F0999-BD50-D542-A6B5-A57FA0E6E67E}"/>
              </a:ext>
            </a:extLst>
          </p:cNvPr>
          <p:cNvSpPr txBox="1"/>
          <p:nvPr/>
        </p:nvSpPr>
        <p:spPr>
          <a:xfrm>
            <a:off x="5830705" y="1389982"/>
            <a:ext cx="3084696" cy="1754326"/>
          </a:xfrm>
          <a:prstGeom prst="rect">
            <a:avLst/>
          </a:prstGeom>
          <a:noFill/>
        </p:spPr>
        <p:txBody>
          <a:bodyPr wrap="square" rtlCol="0">
            <a:spAutoFit/>
          </a:bodyPr>
          <a:lstStyle/>
          <a:p>
            <a:r>
              <a:rPr lang="en-US" dirty="0"/>
              <a:t>Model is </a:t>
            </a:r>
            <a:r>
              <a:rPr lang="en-US" dirty="0" err="1"/>
              <a:t>Unet</a:t>
            </a:r>
            <a:r>
              <a:rPr lang="en-US" dirty="0"/>
              <a:t>:</a:t>
            </a:r>
          </a:p>
          <a:p>
            <a:endParaRPr lang="en-US" dirty="0"/>
          </a:p>
          <a:p>
            <a:r>
              <a:rPr lang="en-US" dirty="0"/>
              <a:t>Makes smaller to generalize then expands to estimate which pixel is which class.</a:t>
            </a:r>
          </a:p>
          <a:p>
            <a:endParaRPr lang="en-US" dirty="0"/>
          </a:p>
          <a:p>
            <a:r>
              <a:rPr lang="en-US" dirty="0"/>
              <a:t>Implemented here w </a:t>
            </a:r>
            <a:r>
              <a:rPr lang="en-US" dirty="0" err="1"/>
              <a:t>ResNet</a:t>
            </a:r>
            <a:r>
              <a:rPr lang="en-US" dirty="0"/>
              <a:t> but other architectures can be tried out</a:t>
            </a:r>
          </a:p>
        </p:txBody>
      </p:sp>
      <p:sp>
        <p:nvSpPr>
          <p:cNvPr id="11" name="Oval 10">
            <a:extLst>
              <a:ext uri="{FF2B5EF4-FFF2-40B4-BE49-F238E27FC236}">
                <a16:creationId xmlns:a16="http://schemas.microsoft.com/office/drawing/2014/main" id="{C62B4FEC-B9DE-F845-810B-90C20ED7956E}"/>
              </a:ext>
            </a:extLst>
          </p:cNvPr>
          <p:cNvSpPr/>
          <p:nvPr/>
        </p:nvSpPr>
        <p:spPr>
          <a:xfrm rot="20650546">
            <a:off x="419212" y="1011333"/>
            <a:ext cx="2787611" cy="3874389"/>
          </a:xfrm>
          <a:prstGeom prst="ellipse">
            <a:avLst/>
          </a:prstGeom>
          <a:noFill/>
          <a:ln>
            <a:solidFill>
              <a:schemeClr val="accent5"/>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2" name="TextBox 11">
            <a:extLst>
              <a:ext uri="{FF2B5EF4-FFF2-40B4-BE49-F238E27FC236}">
                <a16:creationId xmlns:a16="http://schemas.microsoft.com/office/drawing/2014/main" id="{1FE45FA7-1CA0-2449-B53C-C7FB03D80D09}"/>
              </a:ext>
            </a:extLst>
          </p:cNvPr>
          <p:cNvSpPr txBox="1"/>
          <p:nvPr/>
        </p:nvSpPr>
        <p:spPr>
          <a:xfrm>
            <a:off x="1238655" y="588086"/>
            <a:ext cx="4380690" cy="507831"/>
          </a:xfrm>
          <a:prstGeom prst="rect">
            <a:avLst/>
          </a:prstGeom>
          <a:noFill/>
        </p:spPr>
        <p:txBody>
          <a:bodyPr wrap="square" rtlCol="0">
            <a:spAutoFit/>
          </a:bodyPr>
          <a:lstStyle/>
          <a:p>
            <a:r>
              <a:rPr lang="en-US" dirty="0" err="1"/>
              <a:t>Fastai</a:t>
            </a:r>
            <a:r>
              <a:rPr lang="en-US" dirty="0"/>
              <a:t> example – implements the circled are w </a:t>
            </a:r>
            <a:r>
              <a:rPr lang="en-US" dirty="0" err="1"/>
              <a:t>ResNet</a:t>
            </a:r>
            <a:r>
              <a:rPr lang="en-US" dirty="0"/>
              <a:t> – but the underlying architecture is selectable</a:t>
            </a:r>
          </a:p>
        </p:txBody>
      </p:sp>
    </p:spTree>
    <p:extLst>
      <p:ext uri="{BB962C8B-B14F-4D97-AF65-F5344CB8AC3E}">
        <p14:creationId xmlns:p14="http://schemas.microsoft.com/office/powerpoint/2010/main" val="4183144822"/>
      </p:ext>
    </p:extLst>
  </p:cSld>
  <p:clrMapOvr>
    <a:masterClrMapping/>
  </p:clrMapOvr>
</p:sld>
</file>

<file path=ppt/theme/theme1.xml><?xml version="1.0" encoding="utf-8"?>
<a:theme xmlns:a="http://schemas.openxmlformats.org/drawingml/2006/main" name="gry_background_2017">
  <a:themeElements>
    <a:clrScheme name="Custom 84">
      <a:dk1>
        <a:srgbClr val="000000"/>
      </a:dk1>
      <a:lt1>
        <a:srgbClr val="FFFFFF"/>
      </a:lt1>
      <a:dk2>
        <a:srgbClr val="001689"/>
      </a:dk2>
      <a:lt2>
        <a:srgbClr val="EDF0F2"/>
      </a:lt2>
      <a:accent1>
        <a:srgbClr val="C7C7C7"/>
      </a:accent1>
      <a:accent2>
        <a:srgbClr val="5A5A5A"/>
      </a:accent2>
      <a:accent3>
        <a:srgbClr val="4178BE"/>
      </a:accent3>
      <a:accent4>
        <a:srgbClr val="00B4A0"/>
      </a:accent4>
      <a:accent5>
        <a:srgbClr val="A6266E"/>
      </a:accent5>
      <a:accent6>
        <a:srgbClr val="AF6EE8"/>
      </a:accent6>
      <a:hlink>
        <a:srgbClr val="0016C1"/>
      </a:hlink>
      <a:folHlink>
        <a:srgbClr val="A62672"/>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tx1"/>
          </a:solidFill>
        </a:ln>
      </a:spPr>
      <a:bodyPr wrap="square" lIns="0" tIns="0" rIns="0" bIns="0" rtlCol="0" anchor="ctr">
        <a:noAutofit/>
      </a:bodyPr>
      <a:lstStyle>
        <a:defPPr algn="ct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318F3B17-FA30-F547-974D-88ACE0AED250}"/>
    </a:ext>
  </a:extLst>
</a:theme>
</file>

<file path=ppt/theme/theme2.xml><?xml version="1.0" encoding="utf-8"?>
<a:theme xmlns:a="http://schemas.openxmlformats.org/drawingml/2006/main" name="1_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318F3B17-FA30-F547-974D-88ACE0AED250}"/>
    </a:ext>
  </a:extLst>
</a:theme>
</file>

<file path=ppt/theme/theme3.xml><?xml version="1.0" encoding="utf-8"?>
<a:theme xmlns:a="http://schemas.openxmlformats.org/drawingml/2006/main" name="Default Theme">
  <a:themeElements>
    <a:clrScheme name="January 2013 1">
      <a:dk1>
        <a:srgbClr val="000000"/>
      </a:dk1>
      <a:lt1>
        <a:srgbClr val="FFFFFF"/>
      </a:lt1>
      <a:dk2>
        <a:srgbClr val="00B2EF"/>
      </a:dk2>
      <a:lt2>
        <a:srgbClr val="808080"/>
      </a:lt2>
      <a:accent1>
        <a:srgbClr val="83D1F5"/>
      </a:accent1>
      <a:accent2>
        <a:srgbClr val="00A6A0"/>
      </a:accent2>
      <a:accent3>
        <a:srgbClr val="FFFFFF"/>
      </a:accent3>
      <a:accent4>
        <a:srgbClr val="000000"/>
      </a:accent4>
      <a:accent5>
        <a:srgbClr val="C1E5F9"/>
      </a:accent5>
      <a:accent6>
        <a:srgbClr val="009691"/>
      </a:accent6>
      <a:hlink>
        <a:srgbClr val="00B2EF"/>
      </a:hlink>
      <a:folHlink>
        <a:srgbClr val="AB1A86"/>
      </a:folHlink>
    </a:clrScheme>
    <a:fontScheme name="January 20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lnDef>
  </a:objectDefaults>
  <a:extraClrSchemeLst>
    <a:extraClrScheme>
      <a:clrScheme name="January 2013 1">
        <a:dk1>
          <a:srgbClr val="000000"/>
        </a:dk1>
        <a:lt1>
          <a:srgbClr val="FFFFFF"/>
        </a:lt1>
        <a:dk2>
          <a:srgbClr val="00B2EF"/>
        </a:dk2>
        <a:lt2>
          <a:srgbClr val="808080"/>
        </a:lt2>
        <a:accent1>
          <a:srgbClr val="83D1F5"/>
        </a:accent1>
        <a:accent2>
          <a:srgbClr val="00A6A0"/>
        </a:accent2>
        <a:accent3>
          <a:srgbClr val="FFFFFF"/>
        </a:accent3>
        <a:accent4>
          <a:srgbClr val="000000"/>
        </a:accent4>
        <a:accent5>
          <a:srgbClr val="C1E5F9"/>
        </a:accent5>
        <a:accent6>
          <a:srgbClr val="009691"/>
        </a:accent6>
        <a:hlink>
          <a:srgbClr val="00B2EF"/>
        </a:hlink>
        <a:folHlink>
          <a:srgbClr val="AB1A8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LFAug15wide">
  <a:themeElements>
    <a:clrScheme name="TechU 2019a">
      <a:dk1>
        <a:srgbClr val="000000"/>
      </a:dk1>
      <a:lt1>
        <a:srgbClr val="FFFFFF"/>
      </a:lt1>
      <a:dk2>
        <a:srgbClr val="1E439B"/>
      </a:dk2>
      <a:lt2>
        <a:srgbClr val="F2F4F8"/>
      </a:lt2>
      <a:accent1>
        <a:srgbClr val="7E50A0"/>
      </a:accent1>
      <a:accent2>
        <a:srgbClr val="3EBDAC"/>
      </a:accent2>
      <a:accent3>
        <a:srgbClr val="697077"/>
      </a:accent3>
      <a:accent4>
        <a:srgbClr val="B9BFC7"/>
      </a:accent4>
      <a:accent5>
        <a:srgbClr val="D41A69"/>
      </a:accent5>
      <a:accent6>
        <a:srgbClr val="FDFACC"/>
      </a:accent6>
      <a:hlink>
        <a:srgbClr val="1E439B"/>
      </a:hlink>
      <a:folHlink>
        <a:srgbClr val="1E439B"/>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WE_9.1 1">
        <a:dk1>
          <a:srgbClr val="000000"/>
        </a:dk1>
        <a:lt1>
          <a:srgbClr val="FFFFFF"/>
        </a:lt1>
        <a:dk2>
          <a:srgbClr val="000000"/>
        </a:dk2>
        <a:lt2>
          <a:srgbClr val="C0C0C0"/>
        </a:lt2>
        <a:accent1>
          <a:srgbClr val="008ABF"/>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WE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CommonLookAug15">
        <a:dk1>
          <a:srgbClr val="000000"/>
        </a:dk1>
        <a:lt1>
          <a:srgbClr val="FFFFFF"/>
        </a:lt1>
        <a:dk2>
          <a:srgbClr val="000000"/>
        </a:dk2>
        <a:lt2>
          <a:srgbClr val="F389AF"/>
        </a:lt2>
        <a:accent1>
          <a:srgbClr val="008ABF"/>
        </a:accent1>
        <a:accent2>
          <a:srgbClr val="8CC63F"/>
        </a:accent2>
        <a:accent3>
          <a:srgbClr val="FFCF01"/>
        </a:accent3>
        <a:accent4>
          <a:srgbClr val="B8471B"/>
        </a:accent4>
        <a:accent5>
          <a:srgbClr val="82D1F5"/>
        </a:accent5>
        <a:accent6>
          <a:srgbClr val="007670"/>
        </a:accent6>
        <a:hlink>
          <a:srgbClr val="00649D"/>
        </a:hlink>
        <a:folHlink>
          <a:srgbClr val="7F1C7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wide.potx" id="{317B9BE2-5732-44F1-811C-5561011B5954}" vid="{C46B01EB-643E-43FB-B244-2C382CF58F0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IBM_Master_Presentation_2017_V01_Plex_Embed</Template>
  <TotalTime>66156</TotalTime>
  <Words>1776</Words>
  <Application>Microsoft Macintosh PowerPoint</Application>
  <PresentationFormat>On-screen Show (16:9)</PresentationFormat>
  <Paragraphs>249</Paragraphs>
  <Slides>13</Slides>
  <Notes>6</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13</vt:i4>
      </vt:variant>
    </vt:vector>
  </HeadingPairs>
  <TitlesOfParts>
    <vt:vector size="24" baseType="lpstr">
      <vt:lpstr>Arial</vt:lpstr>
      <vt:lpstr>Calibri</vt:lpstr>
      <vt:lpstr>Courier New</vt:lpstr>
      <vt:lpstr>IBM Plex Sans</vt:lpstr>
      <vt:lpstr>IBM Plex Sans Condensed</vt:lpstr>
      <vt:lpstr>Lucida Grande</vt:lpstr>
      <vt:lpstr>Wingdings</vt:lpstr>
      <vt:lpstr>gry_background_2017</vt:lpstr>
      <vt:lpstr>1_gry_background_2017</vt:lpstr>
      <vt:lpstr>Default Theme</vt:lpstr>
      <vt:lpstr>1_CLFAug15wide</vt:lpstr>
      <vt:lpstr>PowerPoint Presentation</vt:lpstr>
      <vt:lpstr>IBM Systems Worldwide Client Experience Centers             </vt:lpstr>
      <vt:lpstr>Agenda</vt:lpstr>
      <vt:lpstr>Main Idea for Fastai</vt:lpstr>
      <vt:lpstr>What is segmentation?</vt:lpstr>
      <vt:lpstr>The main idea?</vt:lpstr>
      <vt:lpstr>Datasets </vt:lpstr>
      <vt:lpstr>Tools to label your own data</vt:lpstr>
      <vt:lpstr>Model </vt:lpstr>
      <vt:lpstr>Models: U-Net segmentation is different from segmentation used in PAIV</vt:lpstr>
      <vt:lpstr>Methodology</vt:lpstr>
      <vt:lpstr>Results:</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this template</dc:title>
  <dc:creator>Matthew Calkins</dc:creator>
  <cp:lastModifiedBy>Robert Chesebrough</cp:lastModifiedBy>
  <cp:revision>246</cp:revision>
  <dcterms:created xsi:type="dcterms:W3CDTF">2017-11-21T16:03:58Z</dcterms:created>
  <dcterms:modified xsi:type="dcterms:W3CDTF">2020-03-31T19:29:28Z</dcterms:modified>
</cp:coreProperties>
</file>