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20f22958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20f22958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20f22958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720f22958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204f7191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204f7191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204f7191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204f7191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7204f7191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7204f7191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204f7191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204f7191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204f7191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204f7191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20f2295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20f2295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20f22958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20f22958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20f22958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20f22958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rxiv.org/pdf/2402.09617" TargetMode="External"/><Relationship Id="rId4" Type="http://schemas.openxmlformats.org/officeDocument/2006/relationships/hyperlink" Target="https://nijianmo.github.io/amazon/index.html" TargetMode="External"/><Relationship Id="rId5" Type="http://schemas.openxmlformats.org/officeDocument/2006/relationships/hyperlink" Target="https://github.com/anord-wang/LLM4REC" TargetMode="External"/><Relationship Id="rId6" Type="http://schemas.openxmlformats.org/officeDocument/2006/relationships/hyperlink" Target="https://github.com/ultralytics/ultralytic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Enhancing LLM based Recommendation System using Vision Models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Dustin Yan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 of a finished implementation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Increased Recall@k if we can utilize both text and image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Possibility of removing relative recommendations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Vision Model removes some objects that might be personalized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increased performance on personalized recommendations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[1] Xinyuan Wang, Liang Wu, Liangjie Hong, Hao Liu, Yanjie Fu, 2024, LLM-Enhanced User-Item Interactions: Leveraging Edge Information for Optimized Recommendations. </a:t>
            </a:r>
            <a:r>
              <a:rPr lang="en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https://arxiv.org/pdf/2402.09617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[2] Jianmo Ni, 2018, Amazon Review Data </a:t>
            </a:r>
            <a:r>
              <a:rPr lang="en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https://nijianmo.github.io/amazon/index.html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[3] LLM4Rec </a:t>
            </a:r>
            <a:r>
              <a:rPr lang="en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https://github.com/anord-wang/LLM4REC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[4] G. Jocher, A. Chaurasia, and J. Qiu, “YOLOv8 by Ultralytics,” GitHub, Jan. 01, 2023. </a:t>
            </a:r>
            <a:r>
              <a:rPr lang="en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https://github.com/ultralytics/ultralytics</a:t>
            </a: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Can we utilize a Vision Model to analyze image data, thus further improving personalized recommendations generated by a LLM?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Amazon 2018 review data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81338"/>
            <a:ext cx="3798700" cy="318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638" y="2716375"/>
            <a:ext cx="3019425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- Solution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685088"/>
            <a:ext cx="8077200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- Results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163" y="1912100"/>
            <a:ext cx="6391275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- </a:t>
            </a:r>
            <a:r>
              <a:rPr lang="en"/>
              <a:t>Discrepancies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less epochs, less training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Less computing power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675" y="2095850"/>
            <a:ext cx="2970050" cy="6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Approach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enhance an already good generative LLM that recommends items?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Vision Model to analyze item’s images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Yolov8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r>
              <a:rPr lang="en"/>
              <a:t> Diagram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138" y="1730912"/>
            <a:ext cx="6437625" cy="32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New Approach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Requires changing library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Hard to incorporate Vision model and LLM to work together.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