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주식자동매매계획서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v1.0</a:t>
            </a:r>
          </a:p>
          <a:p>
            <a:r>
              <a:rPr lang="ko-KR" altLang="en-US" dirty="0" smtClean="0"/>
              <a:t>강연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9862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r>
              <a:rPr lang="ko-KR" altLang="en-US" dirty="0" smtClean="0"/>
              <a:t>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32579"/>
              </p:ext>
            </p:extLst>
          </p:nvPr>
        </p:nvGraphicFramePr>
        <p:xfrm>
          <a:off x="457200" y="1600200"/>
          <a:ext cx="6707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72"/>
                <a:gridCol w="1676772"/>
                <a:gridCol w="1676772"/>
                <a:gridCol w="16767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증권</a:t>
            </a:r>
            <a:r>
              <a:rPr lang="ko-KR" altLang="en-US" dirty="0"/>
              <a:t>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계좌신청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사용문서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모의투자신청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테스트 용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사용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r>
              <a:rPr lang="en-US" altLang="ko-KR" dirty="0" smtClean="0"/>
              <a:t>python3.8 32bit (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9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키움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03139" y="2564904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71630" y="38610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115207" y="3356992"/>
            <a:ext cx="449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계좌 정보 조회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7272" y="177281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계좌정보 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3216" y="3140968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예수금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수익률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9260" y="450912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>
            <a:off x="4035344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2"/>
            <a:endCxn id="6" idx="0"/>
          </p:cNvCxnSpPr>
          <p:nvPr/>
        </p:nvCxnSpPr>
        <p:spPr>
          <a:xfrm>
            <a:off x="4035344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2974928" y="5862702"/>
            <a:ext cx="2120832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항목 저장 리스트에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16" idx="0"/>
          </p:cNvCxnSpPr>
          <p:nvPr/>
        </p:nvCxnSpPr>
        <p:spPr>
          <a:xfrm>
            <a:off x="4035344" y="5301208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신고가 항목 조회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2483768" y="1616675"/>
            <a:ext cx="280831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09:02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19772" y="2924944"/>
            <a:ext cx="2736304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리스트 조회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2501770" y="4365104"/>
            <a:ext cx="277230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리스트 저장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2"/>
            <a:endCxn id="7" idx="0"/>
          </p:cNvCxnSpPr>
          <p:nvPr/>
        </p:nvCxnSpPr>
        <p:spPr>
          <a:xfrm>
            <a:off x="3887924" y="2408763"/>
            <a:ext cx="0" cy="5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887924" y="3789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3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신고가 매수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~ 300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비싸게 매수 </a:t>
            </a:r>
            <a:r>
              <a:rPr lang="en-US" altLang="ko-KR" dirty="0" smtClean="0"/>
              <a:t>( API </a:t>
            </a:r>
            <a:r>
              <a:rPr lang="ko-KR" altLang="en-US" dirty="0" smtClean="0"/>
              <a:t>시간차 고려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4% </a:t>
            </a:r>
            <a:r>
              <a:rPr lang="ko-KR" altLang="en-US" dirty="0" err="1" smtClean="0"/>
              <a:t>오른값에</a:t>
            </a:r>
            <a:r>
              <a:rPr lang="ko-KR" altLang="en-US" dirty="0" smtClean="0"/>
              <a:t> 매도 신청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메일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내계좌</a:t>
            </a:r>
            <a:r>
              <a:rPr lang="ko-KR" altLang="en-US" dirty="0" smtClean="0"/>
              <a:t> 정보 및 수익률 조회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정보 메일 발송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6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128</Words>
  <Application>Microsoft Office PowerPoint</Application>
  <PresentationFormat>화면 슬라이드 쇼(4:3)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주식자동매매계획서</vt:lpstr>
      <vt:lpstr>작성이력</vt:lpstr>
      <vt:lpstr>증권사 API</vt:lpstr>
      <vt:lpstr>사용 Tool</vt:lpstr>
      <vt:lpstr>설계 (1) - 키움API 로그인</vt:lpstr>
      <vt:lpstr>설계 (2) – 내 계좌 정보 조회</vt:lpstr>
      <vt:lpstr>설계 (3) – 신고가 항목 조회</vt:lpstr>
      <vt:lpstr>설계 (4) – 신고가 매수 </vt:lpstr>
      <vt:lpstr>설계 (5) – 메일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주식자동매매계획서</dc:title>
  <dc:creator>Microsoft Corporation</dc:creator>
  <cp:lastModifiedBy>dustjd</cp:lastModifiedBy>
  <cp:revision>12</cp:revision>
  <dcterms:created xsi:type="dcterms:W3CDTF">2006-10-05T04:04:58Z</dcterms:created>
  <dcterms:modified xsi:type="dcterms:W3CDTF">2020-12-13T05:11:02Z</dcterms:modified>
</cp:coreProperties>
</file>