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주식자동매매계획서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v2.0</a:t>
            </a:r>
            <a:endParaRPr lang="en-US" altLang="ko-KR" dirty="0" smtClean="0"/>
          </a:p>
          <a:p>
            <a:r>
              <a:rPr lang="ko-KR" altLang="en-US" dirty="0" smtClean="0"/>
              <a:t>강연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69862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신고가 매수 매도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 ~ 300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비싸게 매수 </a:t>
            </a:r>
            <a:r>
              <a:rPr lang="en-US" altLang="ko-KR" dirty="0" smtClean="0"/>
              <a:t>( API </a:t>
            </a:r>
            <a:r>
              <a:rPr lang="ko-KR" altLang="en-US" dirty="0" smtClean="0"/>
              <a:t>시간차 고려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4% </a:t>
            </a:r>
            <a:r>
              <a:rPr lang="ko-KR" altLang="en-US" dirty="0" err="1" smtClean="0"/>
              <a:t>오른값에</a:t>
            </a:r>
            <a:r>
              <a:rPr lang="ko-KR" altLang="en-US" dirty="0" smtClean="0"/>
              <a:t> 매도 신청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7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메일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예수금 </a:t>
            </a:r>
            <a:r>
              <a:rPr lang="ko-KR" altLang="en-US" dirty="0" smtClean="0">
                <a:solidFill>
                  <a:schemeClr val="tx1"/>
                </a:solidFill>
              </a:rPr>
              <a:t>및 수익률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 정보 메일 발송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19872" y="126876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매도성공시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3" idx="0"/>
          </p:cNvCxnSpPr>
          <p:nvPr/>
        </p:nvCxnSpPr>
        <p:spPr>
          <a:xfrm>
            <a:off x="4175956" y="17728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r>
              <a:rPr lang="ko-KR" altLang="en-US" dirty="0" smtClean="0"/>
              <a:t>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03071"/>
              </p:ext>
            </p:extLst>
          </p:nvPr>
        </p:nvGraphicFramePr>
        <p:xfrm>
          <a:off x="457200" y="1600200"/>
          <a:ext cx="6707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772"/>
                <a:gridCol w="1676772"/>
                <a:gridCol w="1676772"/>
                <a:gridCol w="16767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변경내역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증권</a:t>
            </a:r>
            <a:r>
              <a:rPr lang="ko-KR" altLang="en-US" dirty="0"/>
              <a:t>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계좌신청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다운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사용문서 다운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모의투자신청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테스트 용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7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사용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endParaRPr lang="en-US" altLang="ko-KR" dirty="0" smtClean="0"/>
          </a:p>
          <a:p>
            <a:r>
              <a:rPr lang="en-US" altLang="ko-KR" dirty="0" smtClean="0"/>
              <a:t>python3.8 32bit (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9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수정사항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잔고에 남아있는 매도 못하고 남아있던 주문 매도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매도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예수금 조회 하여 메일 발송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893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키움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503139" y="2564904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71630" y="3861048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4115207" y="3356992"/>
            <a:ext cx="449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 </a:t>
            </a:r>
            <a:r>
              <a:rPr lang="ko-KR" altLang="en-US" dirty="0" smtClean="0"/>
              <a:t>계좌 정보 조회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7272" y="148478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계좌정보 조회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3216" y="2852936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예수금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수익률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9260" y="422108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미체결</a:t>
            </a:r>
            <a:r>
              <a:rPr lang="ko-KR" altLang="en-US" dirty="0" smtClean="0"/>
              <a:t> 거래조회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3" idx="0"/>
          </p:cNvCxnSpPr>
          <p:nvPr/>
        </p:nvCxnSpPr>
        <p:spPr>
          <a:xfrm>
            <a:off x="4035344" y="22048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2"/>
            <a:endCxn id="6" idx="0"/>
          </p:cNvCxnSpPr>
          <p:nvPr/>
        </p:nvCxnSpPr>
        <p:spPr>
          <a:xfrm>
            <a:off x="4035344" y="364502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2974928" y="5574670"/>
            <a:ext cx="2120832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항목 저장 리스트에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16" idx="0"/>
          </p:cNvCxnSpPr>
          <p:nvPr/>
        </p:nvCxnSpPr>
        <p:spPr>
          <a:xfrm>
            <a:off x="4035344" y="50131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거래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148478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미체결</a:t>
            </a:r>
            <a:r>
              <a:rPr lang="ko-KR" altLang="en-US" dirty="0" smtClean="0"/>
              <a:t> 거래조회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 flipH="1">
            <a:off x="3941930" y="2276872"/>
            <a:ext cx="1800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71800" y="2852936"/>
            <a:ext cx="2340260" cy="84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미체결</a:t>
            </a:r>
            <a:r>
              <a:rPr lang="ko-KR" altLang="en-US" dirty="0" smtClean="0">
                <a:solidFill>
                  <a:schemeClr val="tx1"/>
                </a:solidFill>
              </a:rPr>
              <a:t> 항목 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2"/>
            <a:endCxn id="17" idx="0"/>
          </p:cNvCxnSpPr>
          <p:nvPr/>
        </p:nvCxnSpPr>
        <p:spPr>
          <a:xfrm>
            <a:off x="3941930" y="3695466"/>
            <a:ext cx="18002" cy="89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89802" y="4591911"/>
            <a:ext cx="2340260" cy="84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매도 항목 정보에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Merge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3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신고가 </a:t>
            </a:r>
            <a:r>
              <a:rPr lang="ko-KR" altLang="en-US" dirty="0" smtClean="0"/>
              <a:t>항목 조회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2483768" y="1616675"/>
            <a:ext cx="2808312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09:02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519772" y="2924944"/>
            <a:ext cx="2736304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리스트 조회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2501770" y="4365104"/>
            <a:ext cx="2772308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리스트 저장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2"/>
            <a:endCxn id="7" idx="0"/>
          </p:cNvCxnSpPr>
          <p:nvPr/>
        </p:nvCxnSpPr>
        <p:spPr>
          <a:xfrm>
            <a:off x="3887924" y="2408763"/>
            <a:ext cx="0" cy="516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>
            <a:off x="3887924" y="37890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3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148</Words>
  <Application>Microsoft Office PowerPoint</Application>
  <PresentationFormat>화면 슬라이드 쇼(4:3)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주식자동매매계획서</vt:lpstr>
      <vt:lpstr>작성이력</vt:lpstr>
      <vt:lpstr>증권사 API</vt:lpstr>
      <vt:lpstr>사용 Tool</vt:lpstr>
      <vt:lpstr>수정사항</vt:lpstr>
      <vt:lpstr>설계 - 키움API 로그인</vt:lpstr>
      <vt:lpstr>설계 - 내 계좌 정보 조회</vt:lpstr>
      <vt:lpstr>설계 - 미체결 거래 조회</vt:lpstr>
      <vt:lpstr>설계 - 신고가 항목 조회</vt:lpstr>
      <vt:lpstr>설계 - 신고가 매수 매도 </vt:lpstr>
      <vt:lpstr>설계 - 메일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주식자동매매계획서</dc:title>
  <dc:creator>Microsoft Corporation</dc:creator>
  <cp:lastModifiedBy>dustjd</cp:lastModifiedBy>
  <cp:revision>16</cp:revision>
  <dcterms:created xsi:type="dcterms:W3CDTF">2006-10-05T04:04:58Z</dcterms:created>
  <dcterms:modified xsi:type="dcterms:W3CDTF">2020-12-29T11:46:23Z</dcterms:modified>
</cp:coreProperties>
</file>