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주식자동매매계획서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v1.0</a:t>
            </a:r>
            <a:endParaRPr lang="en-US" altLang="ko-KR" dirty="0" smtClean="0"/>
          </a:p>
          <a:p>
            <a:r>
              <a:rPr lang="ko-KR" altLang="en-US" dirty="0" smtClean="0"/>
              <a:t>강연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698623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매수 </a:t>
            </a:r>
            <a:r>
              <a:rPr lang="ko-KR" altLang="en-US" dirty="0" smtClean="0"/>
              <a:t>매도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~ 300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비싸게 매수 </a:t>
            </a:r>
            <a:r>
              <a:rPr lang="en-US" altLang="ko-KR" dirty="0" smtClean="0"/>
              <a:t>( API </a:t>
            </a:r>
            <a:r>
              <a:rPr lang="ko-KR" altLang="en-US" dirty="0" smtClean="0"/>
              <a:t>시간차 고려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4% </a:t>
            </a:r>
            <a:r>
              <a:rPr lang="ko-KR" altLang="en-US" dirty="0" err="1" smtClean="0"/>
              <a:t>오른값에</a:t>
            </a:r>
            <a:r>
              <a:rPr lang="ko-KR" altLang="en-US" dirty="0" smtClean="0"/>
              <a:t> 매도 신청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7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메일 </a:t>
            </a:r>
            <a:endParaRPr lang="ko-KR" altLang="en-US" dirty="0"/>
          </a:p>
        </p:txBody>
      </p:sp>
      <p:sp>
        <p:nvSpPr>
          <p:cNvPr id="3" name="순서도: 처리 2"/>
          <p:cNvSpPr/>
          <p:nvPr/>
        </p:nvSpPr>
        <p:spPr>
          <a:xfrm>
            <a:off x="2267744" y="2204864"/>
            <a:ext cx="3816424" cy="1008112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현재 예수금 및 수익률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609782" y="3907540"/>
            <a:ext cx="3132348" cy="8391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조회 정보 메일 발송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3" idx="2"/>
            <a:endCxn id="5" idx="0"/>
          </p:cNvCxnSpPr>
          <p:nvPr/>
        </p:nvCxnSpPr>
        <p:spPr>
          <a:xfrm>
            <a:off x="4175956" y="3212976"/>
            <a:ext cx="0" cy="694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419872" y="1268760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매도성공시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2"/>
            <a:endCxn id="3" idx="0"/>
          </p:cNvCxnSpPr>
          <p:nvPr/>
        </p:nvCxnSpPr>
        <p:spPr>
          <a:xfrm>
            <a:off x="4175956" y="177281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  <a:r>
              <a:rPr lang="ko-KR" altLang="en-US" dirty="0" smtClean="0"/>
              <a:t>이력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528922"/>
              </p:ext>
            </p:extLst>
          </p:nvPr>
        </p:nvGraphicFramePr>
        <p:xfrm>
          <a:off x="457200" y="1600200"/>
          <a:ext cx="67070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772"/>
                <a:gridCol w="1676772"/>
                <a:gridCol w="1676772"/>
                <a:gridCol w="167677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변경내역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최초작성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강연성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2020-12-29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 smtClean="0"/>
              <a:t>증권</a:t>
            </a:r>
            <a:r>
              <a:rPr lang="ko-KR" altLang="en-US" dirty="0"/>
              <a:t>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계좌신청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다운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사용문서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모의투자신청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테스트 용 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7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사용 </a:t>
            </a:r>
            <a:r>
              <a:rPr lang="en-US" altLang="ko-KR" dirty="0" smtClean="0"/>
              <a:t>Tool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endParaRPr lang="en-US" altLang="ko-KR" dirty="0" smtClean="0"/>
          </a:p>
          <a:p>
            <a:r>
              <a:rPr lang="en-US" altLang="ko-KR" dirty="0" smtClean="0"/>
              <a:t>python3.8 32bit ( </a:t>
            </a:r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최적화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9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잔고에 남아있는 매도 못하고 남아있던 주문 매도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매도 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예수금 조회 하여 메일 발송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89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키움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503139" y="2564904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71630" y="3861048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4" idx="4"/>
            <a:endCxn id="5" idx="0"/>
          </p:cNvCxnSpPr>
          <p:nvPr/>
        </p:nvCxnSpPr>
        <p:spPr>
          <a:xfrm>
            <a:off x="4115207" y="3356992"/>
            <a:ext cx="449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1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 계좌 정보 조회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87272" y="148478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계좌정보 조회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883216" y="2852936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예수금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수익률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79260" y="4221088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3" idx="0"/>
          </p:cNvCxnSpPr>
          <p:nvPr/>
        </p:nvCxnSpPr>
        <p:spPr>
          <a:xfrm>
            <a:off x="4035344" y="220486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" idx="2"/>
            <a:endCxn id="6" idx="0"/>
          </p:cNvCxnSpPr>
          <p:nvPr/>
        </p:nvCxnSpPr>
        <p:spPr>
          <a:xfrm>
            <a:off x="4035344" y="364502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2974928" y="5574670"/>
            <a:ext cx="2120832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신고가 항목 저장 리스트에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16" idx="0"/>
          </p:cNvCxnSpPr>
          <p:nvPr/>
        </p:nvCxnSpPr>
        <p:spPr>
          <a:xfrm>
            <a:off x="4035344" y="50131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거래 조회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03848" y="148478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미체결</a:t>
            </a:r>
            <a:r>
              <a:rPr lang="ko-KR" altLang="en-US" dirty="0" smtClean="0"/>
              <a:t> 거래조회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6" idx="2"/>
            <a:endCxn id="8" idx="0"/>
          </p:cNvCxnSpPr>
          <p:nvPr/>
        </p:nvCxnSpPr>
        <p:spPr>
          <a:xfrm flipH="1">
            <a:off x="3941930" y="2276872"/>
            <a:ext cx="1800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71800" y="2852936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미체결</a:t>
            </a:r>
            <a:r>
              <a:rPr lang="ko-KR" altLang="en-US" dirty="0" smtClean="0">
                <a:solidFill>
                  <a:schemeClr val="tx1"/>
                </a:solidFill>
              </a:rPr>
              <a:t> 항목 정보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2"/>
            <a:endCxn id="17" idx="0"/>
          </p:cNvCxnSpPr>
          <p:nvPr/>
        </p:nvCxnSpPr>
        <p:spPr>
          <a:xfrm>
            <a:off x="3941930" y="3695466"/>
            <a:ext cx="18002" cy="89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789802" y="4591911"/>
            <a:ext cx="2340260" cy="842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매도 항목 정보에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Merge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rgbClr val="FFFF00"/>
                </a:solidFill>
              </a:rPr>
              <a:t>가격급등</a:t>
            </a:r>
            <a:r>
              <a:rPr lang="ko-KR" altLang="en-US" dirty="0" smtClean="0"/>
              <a:t> 항목 조회</a:t>
            </a:r>
            <a:endParaRPr lang="ko-KR" altLang="en-US" dirty="0"/>
          </a:p>
        </p:txBody>
      </p:sp>
      <p:sp>
        <p:nvSpPr>
          <p:cNvPr id="4" name="순서도: 판단 3"/>
          <p:cNvSpPr/>
          <p:nvPr/>
        </p:nvSpPr>
        <p:spPr>
          <a:xfrm>
            <a:off x="2483768" y="1616675"/>
            <a:ext cx="2808312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09:02 </a:t>
            </a:r>
            <a:r>
              <a:rPr lang="ko-KR" altLang="en-US" dirty="0" smtClean="0"/>
              <a:t>확</a:t>
            </a:r>
            <a:r>
              <a:rPr lang="ko-KR" altLang="en-US" dirty="0"/>
              <a:t>인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519772" y="2924944"/>
            <a:ext cx="2736304" cy="86409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가격급등 리스트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01770" y="4365104"/>
            <a:ext cx="2772308" cy="79208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매수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리스트 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2"/>
            <a:endCxn id="7" idx="0"/>
          </p:cNvCxnSpPr>
          <p:nvPr/>
        </p:nvCxnSpPr>
        <p:spPr>
          <a:xfrm>
            <a:off x="3887924" y="2408763"/>
            <a:ext cx="0" cy="516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8" idx="0"/>
          </p:cNvCxnSpPr>
          <p:nvPr/>
        </p:nvCxnSpPr>
        <p:spPr>
          <a:xfrm>
            <a:off x="3887924" y="378904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3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147</Words>
  <Application>Microsoft Office PowerPoint</Application>
  <PresentationFormat>화면 슬라이드 쇼(4:3)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주식자동매매계획서</vt:lpstr>
      <vt:lpstr>작성이력</vt:lpstr>
      <vt:lpstr>증권사 API</vt:lpstr>
      <vt:lpstr>사용 Tool</vt:lpstr>
      <vt:lpstr>수정사항</vt:lpstr>
      <vt:lpstr>설계 - 키움API 로그인</vt:lpstr>
      <vt:lpstr>설계 - 내 계좌 정보 조회</vt:lpstr>
      <vt:lpstr>설계 - 미체결 거래 조회</vt:lpstr>
      <vt:lpstr>설계 - 가격급등 항목 조회</vt:lpstr>
      <vt:lpstr>설계 - 매수 매도 </vt:lpstr>
      <vt:lpstr>설계 - 메일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주식자동매매계획서</dc:title>
  <dc:creator>Microsoft Corporation</dc:creator>
  <cp:lastModifiedBy>dustjd</cp:lastModifiedBy>
  <cp:revision>21</cp:revision>
  <dcterms:created xsi:type="dcterms:W3CDTF">2006-10-05T04:04:58Z</dcterms:created>
  <dcterms:modified xsi:type="dcterms:W3CDTF">2021-01-09T01:36:50Z</dcterms:modified>
</cp:coreProperties>
</file>