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70" r:id="rId4"/>
    <p:sldId id="272" r:id="rId5"/>
    <p:sldId id="273" r:id="rId6"/>
    <p:sldId id="274" r:id="rId7"/>
    <p:sldId id="275" r:id="rId8"/>
    <p:sldId id="276" r:id="rId9"/>
    <p:sldId id="267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3968" autoAdjust="0"/>
  </p:normalViewPr>
  <p:slideViewPr>
    <p:cSldViewPr snapToGrid="0">
      <p:cViewPr varScale="1">
        <p:scale>
          <a:sx n="80" d="100"/>
          <a:sy n="80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27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연수" userId="S::dustn9401@kpu.ac.kr::add142bc-ea56-4b44-ac0d-0129dc27d7b2" providerId="AD" clId="Web-{DAC5D4EA-C8B9-1F4D-AB33-9A9435C5B9D1}"/>
    <pc:docChg chg="addSld modSld sldOrd">
      <pc:chgData name="김연수" userId="S::dustn9401@kpu.ac.kr::add142bc-ea56-4b44-ac0d-0129dc27d7b2" providerId="AD" clId="Web-{DAC5D4EA-C8B9-1F4D-AB33-9A9435C5B9D1}" dt="2018-10-23T03:36:27.496" v="107" actId="20577"/>
      <pc:docMkLst>
        <pc:docMk/>
      </pc:docMkLst>
      <pc:sldChg chg="ord">
        <pc:chgData name="김연수" userId="S::dustn9401@kpu.ac.kr::add142bc-ea56-4b44-ac0d-0129dc27d7b2" providerId="AD" clId="Web-{DAC5D4EA-C8B9-1F4D-AB33-9A9435C5B9D1}" dt="2018-10-23T03:34:24.576" v="40"/>
        <pc:sldMkLst>
          <pc:docMk/>
          <pc:sldMk cId="1470882181" sldId="267"/>
        </pc:sldMkLst>
      </pc:sldChg>
      <pc:sldChg chg="addSp delSp modSp new ord">
        <pc:chgData name="김연수" userId="S::dustn9401@kpu.ac.kr::add142bc-ea56-4b44-ac0d-0129dc27d7b2" providerId="AD" clId="Web-{DAC5D4EA-C8B9-1F4D-AB33-9A9435C5B9D1}" dt="2018-10-23T03:35:19.747" v="68" actId="1076"/>
        <pc:sldMkLst>
          <pc:docMk/>
          <pc:sldMk cId="1804497974" sldId="274"/>
        </pc:sldMkLst>
        <pc:spChg chg="del">
          <ac:chgData name="김연수" userId="S::dustn9401@kpu.ac.kr::add142bc-ea56-4b44-ac0d-0129dc27d7b2" providerId="AD" clId="Web-{DAC5D4EA-C8B9-1F4D-AB33-9A9435C5B9D1}" dt="2018-10-23T03:32:06.672" v="3"/>
          <ac:spMkLst>
            <pc:docMk/>
            <pc:sldMk cId="1804497974" sldId="274"/>
            <ac:spMk id="2" creationId="{4A1BC95E-446D-4F7F-B26D-128FC357C23A}"/>
          </ac:spMkLst>
        </pc:spChg>
        <pc:spChg chg="del">
          <ac:chgData name="김연수" userId="S::dustn9401@kpu.ac.kr::add142bc-ea56-4b44-ac0d-0129dc27d7b2" providerId="AD" clId="Web-{DAC5D4EA-C8B9-1F4D-AB33-9A9435C5B9D1}" dt="2018-10-23T03:32:04.890" v="2"/>
          <ac:spMkLst>
            <pc:docMk/>
            <pc:sldMk cId="1804497974" sldId="274"/>
            <ac:spMk id="3" creationId="{914A01A3-128E-49DE-AAD2-6A9EE4C99400}"/>
          </ac:spMkLst>
        </pc:spChg>
        <pc:spChg chg="del">
          <ac:chgData name="김연수" userId="S::dustn9401@kpu.ac.kr::add142bc-ea56-4b44-ac0d-0129dc27d7b2" providerId="AD" clId="Web-{DAC5D4EA-C8B9-1F4D-AB33-9A9435C5B9D1}" dt="2018-10-23T03:32:07.922" v="4"/>
          <ac:spMkLst>
            <pc:docMk/>
            <pc:sldMk cId="1804497974" sldId="274"/>
            <ac:spMk id="4" creationId="{14B56381-FADF-497A-BAF0-C7684C68A290}"/>
          </ac:spMkLst>
        </pc:spChg>
        <pc:spChg chg="add mod">
          <ac:chgData name="김연수" userId="S::dustn9401@kpu.ac.kr::add142bc-ea56-4b44-ac0d-0129dc27d7b2" providerId="AD" clId="Web-{DAC5D4EA-C8B9-1F4D-AB33-9A9435C5B9D1}" dt="2018-10-23T03:33:57.701" v="34" actId="1076"/>
          <ac:spMkLst>
            <pc:docMk/>
            <pc:sldMk cId="1804497974" sldId="274"/>
            <ac:spMk id="11" creationId="{A6DF5E5E-612B-4496-8C6C-EE057B571A34}"/>
          </ac:spMkLst>
        </pc:spChg>
        <pc:spChg chg="add del">
          <ac:chgData name="김연수" userId="S::dustn9401@kpu.ac.kr::add142bc-ea56-4b44-ac0d-0129dc27d7b2" providerId="AD" clId="Web-{DAC5D4EA-C8B9-1F4D-AB33-9A9435C5B9D1}" dt="2018-10-23T03:33:28.625" v="16"/>
          <ac:spMkLst>
            <pc:docMk/>
            <pc:sldMk cId="1804497974" sldId="274"/>
            <ac:spMk id="12" creationId="{88B93608-E99A-4FAC-A2E8-AFA96ABE9A54}"/>
          </ac:spMkLst>
        </pc:spChg>
        <pc:spChg chg="add mod">
          <ac:chgData name="김연수" userId="S::dustn9401@kpu.ac.kr::add142bc-ea56-4b44-ac0d-0129dc27d7b2" providerId="AD" clId="Web-{DAC5D4EA-C8B9-1F4D-AB33-9A9435C5B9D1}" dt="2018-10-23T03:35:17.622" v="65" actId="20577"/>
          <ac:spMkLst>
            <pc:docMk/>
            <pc:sldMk cId="1804497974" sldId="274"/>
            <ac:spMk id="14" creationId="{D16FA59E-1893-4C45-B8E8-1668C0479900}"/>
          </ac:spMkLst>
        </pc:spChg>
        <pc:picChg chg="add mod">
          <ac:chgData name="김연수" userId="S::dustn9401@kpu.ac.kr::add142bc-ea56-4b44-ac0d-0129dc27d7b2" providerId="AD" clId="Web-{DAC5D4EA-C8B9-1F4D-AB33-9A9435C5B9D1}" dt="2018-10-23T03:35:19.747" v="68" actId="1076"/>
          <ac:picMkLst>
            <pc:docMk/>
            <pc:sldMk cId="1804497974" sldId="274"/>
            <ac:picMk id="5" creationId="{1D676F37-D85E-4C29-A45A-524117C105ED}"/>
          </ac:picMkLst>
        </pc:picChg>
        <pc:picChg chg="add del mod">
          <ac:chgData name="김연수" userId="S::dustn9401@kpu.ac.kr::add142bc-ea56-4b44-ac0d-0129dc27d7b2" providerId="AD" clId="Web-{DAC5D4EA-C8B9-1F4D-AB33-9A9435C5B9D1}" dt="2018-10-23T03:34:32.045" v="42"/>
          <ac:picMkLst>
            <pc:docMk/>
            <pc:sldMk cId="1804497974" sldId="274"/>
            <ac:picMk id="7" creationId="{AD6F1099-4F02-4A61-A9D2-F7F7ED89FA44}"/>
          </ac:picMkLst>
        </pc:picChg>
        <pc:picChg chg="add del mod">
          <ac:chgData name="김연수" userId="S::dustn9401@kpu.ac.kr::add142bc-ea56-4b44-ac0d-0129dc27d7b2" providerId="AD" clId="Web-{DAC5D4EA-C8B9-1F4D-AB33-9A9435C5B9D1}" dt="2018-10-23T03:34:38.341" v="44"/>
          <ac:picMkLst>
            <pc:docMk/>
            <pc:sldMk cId="1804497974" sldId="274"/>
            <ac:picMk id="9" creationId="{46DEEB74-C794-413A-A244-5E4E075E2F44}"/>
          </ac:picMkLst>
        </pc:picChg>
      </pc:sldChg>
      <pc:sldChg chg="addSp delSp modSp new ord">
        <pc:chgData name="김연수" userId="S::dustn9401@kpu.ac.kr::add142bc-ea56-4b44-ac0d-0129dc27d7b2" providerId="AD" clId="Web-{DAC5D4EA-C8B9-1F4D-AB33-9A9435C5B9D1}" dt="2018-10-23T03:36:27.371" v="105" actId="20577"/>
        <pc:sldMkLst>
          <pc:docMk/>
          <pc:sldMk cId="3568632175" sldId="275"/>
        </pc:sldMkLst>
        <pc:spChg chg="mod">
          <ac:chgData name="김연수" userId="S::dustn9401@kpu.ac.kr::add142bc-ea56-4b44-ac0d-0129dc27d7b2" providerId="AD" clId="Web-{DAC5D4EA-C8B9-1F4D-AB33-9A9435C5B9D1}" dt="2018-10-23T03:35:40.528" v="72" actId="1076"/>
          <ac:spMkLst>
            <pc:docMk/>
            <pc:sldMk cId="3568632175" sldId="275"/>
            <ac:spMk id="2" creationId="{314A72D1-5D55-4C3A-AD59-17BB8C1D2EFA}"/>
          </ac:spMkLst>
        </pc:spChg>
        <pc:spChg chg="del">
          <ac:chgData name="김연수" userId="S::dustn9401@kpu.ac.kr::add142bc-ea56-4b44-ac0d-0129dc27d7b2" providerId="AD" clId="Web-{DAC5D4EA-C8B9-1F4D-AB33-9A9435C5B9D1}" dt="2018-10-23T03:34:36.248" v="43"/>
          <ac:spMkLst>
            <pc:docMk/>
            <pc:sldMk cId="3568632175" sldId="275"/>
            <ac:spMk id="3" creationId="{C65687A5-5309-4A68-B791-0BE997ED53F2}"/>
          </ac:spMkLst>
        </pc:spChg>
        <pc:spChg chg="mod">
          <ac:chgData name="김연수" userId="S::dustn9401@kpu.ac.kr::add142bc-ea56-4b44-ac0d-0129dc27d7b2" providerId="AD" clId="Web-{DAC5D4EA-C8B9-1F4D-AB33-9A9435C5B9D1}" dt="2018-10-23T03:36:27.371" v="105" actId="20577"/>
          <ac:spMkLst>
            <pc:docMk/>
            <pc:sldMk cId="3568632175" sldId="275"/>
            <ac:spMk id="4" creationId="{4D74452B-1945-4F13-8805-95627CD6869B}"/>
          </ac:spMkLst>
        </pc:spChg>
        <pc:picChg chg="add mod ord">
          <ac:chgData name="김연수" userId="S::dustn9401@kpu.ac.kr::add142bc-ea56-4b44-ac0d-0129dc27d7b2" providerId="AD" clId="Web-{DAC5D4EA-C8B9-1F4D-AB33-9A9435C5B9D1}" dt="2018-10-23T03:35:36.028" v="71" actId="1076"/>
          <ac:picMkLst>
            <pc:docMk/>
            <pc:sldMk cId="3568632175" sldId="275"/>
            <ac:picMk id="5" creationId="{077EC9AA-D9A8-4BAC-A627-BF3BFBF38A3C}"/>
          </ac:picMkLst>
        </pc:picChg>
      </pc:sldChg>
      <pc:sldChg chg="addSp delSp modSp new">
        <pc:chgData name="김연수" userId="S::dustn9401@kpu.ac.kr::add142bc-ea56-4b44-ac0d-0129dc27d7b2" providerId="AD" clId="Web-{DAC5D4EA-C8B9-1F4D-AB33-9A9435C5B9D1}" dt="2018-10-23T03:36:09.200" v="95" actId="20577"/>
        <pc:sldMkLst>
          <pc:docMk/>
          <pc:sldMk cId="3202792734" sldId="276"/>
        </pc:sldMkLst>
        <pc:spChg chg="mod">
          <ac:chgData name="김연수" userId="S::dustn9401@kpu.ac.kr::add142bc-ea56-4b44-ac0d-0129dc27d7b2" providerId="AD" clId="Web-{DAC5D4EA-C8B9-1F4D-AB33-9A9435C5B9D1}" dt="2018-10-23T03:35:53.903" v="74" actId="1076"/>
          <ac:spMkLst>
            <pc:docMk/>
            <pc:sldMk cId="3202792734" sldId="276"/>
            <ac:spMk id="2" creationId="{A296DD4C-2660-4076-AF82-36115007F994}"/>
          </ac:spMkLst>
        </pc:spChg>
        <pc:spChg chg="del">
          <ac:chgData name="김연수" userId="S::dustn9401@kpu.ac.kr::add142bc-ea56-4b44-ac0d-0129dc27d7b2" providerId="AD" clId="Web-{DAC5D4EA-C8B9-1F4D-AB33-9A9435C5B9D1}" dt="2018-10-23T03:34:40.357" v="45"/>
          <ac:spMkLst>
            <pc:docMk/>
            <pc:sldMk cId="3202792734" sldId="276"/>
            <ac:spMk id="3" creationId="{6D69683C-AFAF-4046-9C77-0B8A8543F317}"/>
          </ac:spMkLst>
        </pc:spChg>
        <pc:spChg chg="mod">
          <ac:chgData name="김연수" userId="S::dustn9401@kpu.ac.kr::add142bc-ea56-4b44-ac0d-0129dc27d7b2" providerId="AD" clId="Web-{DAC5D4EA-C8B9-1F4D-AB33-9A9435C5B9D1}" dt="2018-10-23T03:36:09.200" v="95" actId="20577"/>
          <ac:spMkLst>
            <pc:docMk/>
            <pc:sldMk cId="3202792734" sldId="276"/>
            <ac:spMk id="4" creationId="{798A9D1B-A604-47C1-84E5-AD5702EB7577}"/>
          </ac:spMkLst>
        </pc:spChg>
        <pc:picChg chg="add mod ord">
          <ac:chgData name="김연수" userId="S::dustn9401@kpu.ac.kr::add142bc-ea56-4b44-ac0d-0129dc27d7b2" providerId="AD" clId="Web-{DAC5D4EA-C8B9-1F4D-AB33-9A9435C5B9D1}" dt="2018-10-23T03:35:47.278" v="73" actId="1076"/>
          <ac:picMkLst>
            <pc:docMk/>
            <pc:sldMk cId="3202792734" sldId="276"/>
            <ac:picMk id="5" creationId="{F4A07BCB-89AA-4601-AC37-ED3B0361CED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DA5BB69-4433-4F1D-B4AD-3F351862C0A6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2018-10-23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3F7AA83-DE31-4E93-AB07-EF7FB05F6670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7E4DE1BD-5A3B-48A0-BBB4-135AE1DF5DD1}" type="datetime1">
              <a:rPr lang="ko-KR" altLang="en-US" smtClean="0"/>
              <a:pPr algn="r"/>
              <a:t>2018-10-23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935E2820-AFE1-45FA-949E-17BDB534E1DC}" type="slidenum">
              <a:rPr lang="en-US" altLang="ko-KR" smtClean="0"/>
              <a:pPr algn="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935E2820-AFE1-45FA-949E-17BDB534E1DC}" type="slidenum">
              <a:rPr lang="en-US" smtClean="0"/>
              <a:pPr algn="r" rtl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77542409-6A04-4DC6-AC3A-D3758287A8F2}" type="slidenum">
              <a:rPr lang="en-US" smtClean="0"/>
              <a:pPr algn="r" rtl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77542409-6A04-4DC6-AC3A-D3758287A8F2}" type="slidenum">
              <a:rPr lang="en-US" smtClean="0"/>
              <a:pPr algn="r" rtl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795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77542409-6A04-4DC6-AC3A-D3758287A8F2}" type="slidenum">
              <a:rPr lang="en-US" smtClean="0"/>
              <a:pPr algn="r" rtl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70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77542409-6A04-4DC6-AC3A-D3758287A8F2}" type="slidenum">
              <a:rPr lang="en-US" smtClean="0"/>
              <a:pPr algn="r" rtl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62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35E2820-AFE1-45FA-949E-17BDB534E1DC}" type="slidenum">
              <a:rPr lang="en-US" altLang="ko-KR" smtClean="0"/>
              <a:pPr algn="r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891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E1B42F-A404-4DC0-B9DF-8ADEB4A9E247}" type="datetime1">
              <a:rPr lang="ko-KR" altLang="en-US" smtClean="0"/>
              <a:pPr/>
              <a:t>2018-10-23</a:t>
            </a:fld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998845-2222-48BE-AE07-8BAD69799613}" type="datetime1">
              <a:rPr lang="ko-KR" altLang="en-US" smtClean="0"/>
              <a:pPr/>
              <a:t>2018-10-23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 rtlCol="0"/>
          <a:lstStyle/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FE7CBD-C498-432D-8286-CC40D06EB781}" type="datetime1">
              <a:rPr lang="ko-KR" altLang="en-US" smtClean="0"/>
              <a:pPr/>
              <a:t>2018-10-23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3BEC92-84C6-4586-BE4B-5D24E1BDAF96}" type="datetime1">
              <a:rPr lang="ko-KR" altLang="en-US" smtClean="0"/>
              <a:pPr/>
              <a:t>2018-10-23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rtlCol="0" anchor="b">
            <a:normAutofit/>
          </a:bodyPr>
          <a:lstStyle>
            <a:lvl1pPr algn="l" rtl="0">
              <a:defRPr sz="5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6B57C3-0B05-44ED-BB13-CC9F3C0E4227}" type="datetime1">
              <a:rPr lang="ko-KR" altLang="en-US" smtClean="0"/>
              <a:pPr/>
              <a:t>2018-10-23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DDBE33-0718-4FDC-ADDC-455716E5C86C}" type="datetime1">
              <a:rPr lang="ko-KR" altLang="en-US" smtClean="0"/>
              <a:pPr/>
              <a:t>2018-10-23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39DAE56-7DFF-4C69-921A-B2DA641CB7AC}" type="datetime1">
              <a:rPr lang="ko-KR" altLang="en-US" smtClean="0"/>
              <a:pPr/>
              <a:t>2018-10-23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C5FFE8-7428-4F8C-99EA-F8938669F3AC}" type="datetime1">
              <a:rPr lang="ko-KR" altLang="en-US" smtClean="0"/>
              <a:pPr/>
              <a:t>2018-10-23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D020B4-EE84-4824-9D18-097E003DB33D}" type="datetime1">
              <a:rPr lang="ko-KR" altLang="en-US" smtClean="0"/>
              <a:pPr/>
              <a:t>2018-10-23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DAE899-EF60-4368-827B-9EACCD7692B5}" type="datetime1">
              <a:rPr lang="ko-KR" altLang="en-US" smtClean="0"/>
              <a:pPr/>
              <a:t>2018-10-23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 hasCustomPrompt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dirty="0"/>
              <a:t>그림을 추가하려면 아이콘을 클릭하세요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92B5A5-A5CC-498F-BC7C-C4B8C041FFC1}" type="datetime1">
              <a:rPr lang="ko-KR" altLang="en-US" smtClean="0"/>
              <a:pPr/>
              <a:t>2018-10-23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FDBFFB2-86D9-4B8F-A59A-553A60B94BBE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463D116-37D5-439C-8D68-B60CAC89AA25}" type="datetime1">
              <a:rPr lang="ko-KR" altLang="en-US" smtClean="0"/>
              <a:pPr/>
              <a:t>2018-10-23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 b="1">
                <a:solidFill>
                  <a:srgbClr val="AB3C1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FDBFFB2-86D9-4B8F-A59A-553A60B94BBE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5448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7452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9708804" cy="2793906"/>
          </a:xfrm>
        </p:spPr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2D Game Programming</a:t>
            </a:r>
            <a:b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</a:b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5311209" y="3096403"/>
            <a:ext cx="7091361" cy="838200"/>
          </a:xfrm>
        </p:spPr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2012150012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김연수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게임제목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: Money Racing</a:t>
            </a:r>
          </a:p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5811" y="323242"/>
            <a:ext cx="9372600" cy="1200416"/>
          </a:xfrm>
        </p:spPr>
        <p:txBody>
          <a:bodyPr rtlCol="0"/>
          <a:lstStyle/>
          <a:p>
            <a:pPr rtl="0"/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게임 </a:t>
            </a:r>
            <a:r>
              <a:rPr lang="en-US" altLang="ko-KR" b="1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Concept</a:t>
            </a:r>
            <a:endParaRPr lang="ko-KR" altLang="en-US" b="1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5811" y="1631101"/>
            <a:ext cx="9372600" cy="4608000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Money Racing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은 자동차 레이스를 하면서 돈을 벌고 차량을 업그레이드하는 방식으로 진행됩니다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.</a:t>
            </a:r>
          </a:p>
          <a:p>
            <a:pPr rtl="0">
              <a:lnSpc>
                <a:spcPct val="150000"/>
              </a:lnSpc>
            </a:pP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게임의 화면은 크게 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타이틀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 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차고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 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레이스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 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설정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상태로 구성됩니다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.</a:t>
            </a:r>
          </a:p>
          <a:p>
            <a:pPr rtl="0">
              <a:lnSpc>
                <a:spcPct val="150000"/>
              </a:lnSpc>
            </a:pP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레이스의 순위는 중요하지 않습니다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.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돈을 버는 방법은 자신보다 작은 차를 깔아뭉개면 됩니다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.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pic>
        <p:nvPicPr>
          <p:cNvPr id="1026" name="Picture 2" descr="ê²ì ëë¡ ì´ë¯¸ì§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244" y="4556134"/>
            <a:ext cx="33337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887" y="4094127"/>
            <a:ext cx="3036197" cy="2046375"/>
          </a:xfrm>
          <a:prstGeom prst="rect">
            <a:avLst/>
          </a:prstGeom>
        </p:spPr>
      </p:pic>
      <p:sp>
        <p:nvSpPr>
          <p:cNvPr id="8" name="타원형 설명선 7"/>
          <p:cNvSpPr/>
          <p:nvPr/>
        </p:nvSpPr>
        <p:spPr>
          <a:xfrm>
            <a:off x="5821003" y="3994954"/>
            <a:ext cx="2457524" cy="1122360"/>
          </a:xfrm>
          <a:prstGeom prst="wedgeEllipseCallout">
            <a:avLst>
              <a:gd name="adj1" fmla="val -60630"/>
              <a:gd name="adj2" fmla="val 26370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레이스 화면 예시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무단횡단하기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타원형 설명선 9"/>
          <p:cNvSpPr/>
          <p:nvPr/>
        </p:nvSpPr>
        <p:spPr>
          <a:xfrm>
            <a:off x="6107536" y="5403340"/>
            <a:ext cx="2457524" cy="1122360"/>
          </a:xfrm>
          <a:prstGeom prst="wedgeEllipseCallout">
            <a:avLst>
              <a:gd name="adj1" fmla="val 70731"/>
              <a:gd name="adj2" fmla="val -5510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차고 화면 예시</a:t>
            </a:r>
            <a:endParaRPr lang="en-US" altLang="ko-KR" dirty="0"/>
          </a:p>
          <a:p>
            <a:pPr algn="ctr"/>
            <a:r>
              <a:rPr lang="en-US" altLang="ko-KR" dirty="0"/>
              <a:t>(Earn To Die)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92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5811" y="323242"/>
            <a:ext cx="9372600" cy="1200416"/>
          </a:xfrm>
        </p:spPr>
        <p:txBody>
          <a:bodyPr rtlCol="0"/>
          <a:lstStyle/>
          <a:p>
            <a:pPr rtl="0"/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개발 범위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243267"/>
              </p:ext>
            </p:extLst>
          </p:nvPr>
        </p:nvGraphicFramePr>
        <p:xfrm>
          <a:off x="1785507" y="1717481"/>
          <a:ext cx="9688224" cy="3750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30834">
                  <a:extLst>
                    <a:ext uri="{9D8B030D-6E8A-4147-A177-3AD203B41FA5}">
                      <a16:colId xmlns:a16="http://schemas.microsoft.com/office/drawing/2014/main" val="518537117"/>
                    </a:ext>
                  </a:extLst>
                </a:gridCol>
                <a:gridCol w="3727982">
                  <a:extLst>
                    <a:ext uri="{9D8B030D-6E8A-4147-A177-3AD203B41FA5}">
                      <a16:colId xmlns:a16="http://schemas.microsoft.com/office/drawing/2014/main" val="3164080136"/>
                    </a:ext>
                  </a:extLst>
                </a:gridCol>
                <a:gridCol w="3229408">
                  <a:extLst>
                    <a:ext uri="{9D8B030D-6E8A-4147-A177-3AD203B41FA5}">
                      <a16:colId xmlns:a16="http://schemas.microsoft.com/office/drawing/2014/main" val="3738535713"/>
                    </a:ext>
                  </a:extLst>
                </a:gridCol>
              </a:tblGrid>
              <a:tr h="41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내용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최소 개발 범위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최대 개발 범위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861882"/>
                  </a:ext>
                </a:extLst>
              </a:tr>
              <a:tr h="41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차량 움직임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trike="sngStrike" dirty="0"/>
                        <a:t>상하좌우 자유롭게 </a:t>
                      </a:r>
                      <a:r>
                        <a:rPr lang="ko-KR" altLang="en-US" sz="1400" b="1" strike="noStrike" dirty="0">
                          <a:solidFill>
                            <a:srgbClr val="FF0000"/>
                          </a:solidFill>
                        </a:rPr>
                        <a:t>좌우로 자유롭게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5788"/>
                  </a:ext>
                </a:extLst>
              </a:tr>
              <a:tr h="512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차량 폭파 시 효과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2</a:t>
                      </a:r>
                      <a:r>
                        <a:rPr lang="ko-KR" altLang="en-US" sz="1400" b="1" dirty="0"/>
                        <a:t>개 이상의 폭파 이미지 시트</a:t>
                      </a:r>
                      <a:endParaRPr lang="en-US" altLang="ko-KR" sz="14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폭파장소에서 동전이 나옴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5</a:t>
                      </a:r>
                      <a:r>
                        <a:rPr lang="ko-KR" altLang="en-US" sz="1400" b="1" dirty="0"/>
                        <a:t>개 이상의 </a:t>
                      </a:r>
                      <a:r>
                        <a:rPr lang="ko-KR" altLang="en-US" sz="1400" b="1" dirty="0" err="1"/>
                        <a:t>폭파이미지</a:t>
                      </a:r>
                      <a:r>
                        <a:rPr lang="ko-KR" altLang="en-US" sz="1400" b="1" dirty="0"/>
                        <a:t> 시트</a:t>
                      </a:r>
                      <a:endParaRPr lang="en-US" altLang="ko-KR" sz="1400" b="1" dirty="0"/>
                    </a:p>
                    <a:p>
                      <a:pPr algn="l" latinLnBrk="1"/>
                      <a:r>
                        <a:rPr lang="ko-KR" altLang="en-US" sz="1400" b="1" dirty="0"/>
                        <a:t>차량의 잔해가 충돌 위치와 속도에 따라 다르게 </a:t>
                      </a:r>
                      <a:r>
                        <a:rPr lang="ko-KR" altLang="en-US" sz="1400" b="1" dirty="0" err="1"/>
                        <a:t>날라감</a:t>
                      </a:r>
                      <a:endParaRPr lang="en-US" altLang="ko-KR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841655"/>
                  </a:ext>
                </a:extLst>
              </a:tr>
              <a:tr h="41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게임 난이도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r>
                        <a:rPr lang="ko-KR" altLang="en-US" sz="1400" b="1" dirty="0"/>
                        <a:t>개 단계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</a:t>
                      </a:r>
                      <a:r>
                        <a:rPr lang="ko-KR" altLang="en-US" sz="1400" b="1" dirty="0"/>
                        <a:t>개 단계 이상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456738"/>
                  </a:ext>
                </a:extLst>
              </a:tr>
              <a:tr h="41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차량 종류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</a:t>
                      </a:r>
                      <a:r>
                        <a:rPr lang="ko-KR" altLang="en-US" sz="1400" b="1" dirty="0"/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20</a:t>
                      </a:r>
                      <a:r>
                        <a:rPr lang="ko-KR" altLang="en-US" sz="1400" b="1" dirty="0"/>
                        <a:t>종류 이상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136794"/>
                  </a:ext>
                </a:extLst>
              </a:tr>
              <a:tr h="7261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게임 기능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폭파시킨 차량의 레벨에 따라 코인 차등 지급</a:t>
                      </a:r>
                      <a:endParaRPr lang="en-US" altLang="ko-KR" sz="1400" b="1" dirty="0"/>
                    </a:p>
                    <a:p>
                      <a:pPr algn="l" latinLnBrk="1"/>
                      <a:r>
                        <a:rPr lang="ko-KR" altLang="en-US" sz="1400" b="1" dirty="0"/>
                        <a:t>차량 레벨에 따라 최고 속력 증가</a:t>
                      </a:r>
                      <a:endParaRPr lang="en-US" altLang="ko-KR" sz="14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차량이 멈추거나 출발할 때 가속도</a:t>
                      </a:r>
                      <a:r>
                        <a:rPr lang="en-US" altLang="ko-KR" sz="1400" b="1" baseline="0" dirty="0"/>
                        <a:t> </a:t>
                      </a:r>
                      <a:r>
                        <a:rPr lang="ko-KR" altLang="en-US" sz="1400" b="1" baseline="0" dirty="0"/>
                        <a:t>적용</a:t>
                      </a:r>
                      <a:endParaRPr lang="en-US" altLang="ko-KR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차량 레벨에 따라 도로에 존재하는 차량들의 레벨 비율 조정</a:t>
                      </a:r>
                    </a:p>
                    <a:p>
                      <a:pPr algn="l" latinLnBrk="1"/>
                      <a:r>
                        <a:rPr lang="ko-KR" altLang="en-US" sz="1400" b="1" dirty="0"/>
                        <a:t>차량이 충돌할 때 작용</a:t>
                      </a:r>
                      <a:r>
                        <a:rPr lang="en-US" altLang="ko-KR" sz="1400" b="1" dirty="0"/>
                        <a:t>/</a:t>
                      </a:r>
                      <a:r>
                        <a:rPr lang="ko-KR" altLang="en-US" sz="1400" b="1" dirty="0"/>
                        <a:t>반작용 효과</a:t>
                      </a:r>
                      <a:endParaRPr lang="en-US" altLang="ko-KR" sz="1400" b="1" dirty="0"/>
                    </a:p>
                    <a:p>
                      <a:pPr algn="l" latinLnBrk="1"/>
                      <a:r>
                        <a:rPr lang="ko-KR" altLang="en-US" sz="1400" b="1" dirty="0"/>
                        <a:t>일정 코인 획득 시 </a:t>
                      </a:r>
                      <a:r>
                        <a:rPr lang="ko-KR" altLang="en-US" sz="1400" b="1" dirty="0" err="1"/>
                        <a:t>피버타임</a:t>
                      </a:r>
                      <a:r>
                        <a:rPr lang="ko-KR" altLang="en-US" sz="1400" b="1" dirty="0"/>
                        <a:t> 발동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223828"/>
                  </a:ext>
                </a:extLst>
              </a:tr>
              <a:tr h="41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배경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일반 도로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주택가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겨울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 err="1"/>
                        <a:t>비내리는</a:t>
                      </a:r>
                      <a:r>
                        <a:rPr lang="ko-KR" altLang="en-US" sz="1400" b="1" dirty="0"/>
                        <a:t> 도로와 미끄러짐 효과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3827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38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5811" y="323242"/>
            <a:ext cx="9372600" cy="1200416"/>
          </a:xfrm>
        </p:spPr>
        <p:txBody>
          <a:bodyPr rtlCol="0"/>
          <a:lstStyle/>
          <a:p>
            <a:pPr rtl="0"/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게임 예상 흐름도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1280160" y="1685675"/>
            <a:ext cx="2353380" cy="2019461"/>
            <a:chOff x="1038266" y="1637968"/>
            <a:chExt cx="2847975" cy="2258000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8266" y="2295768"/>
              <a:ext cx="2847975" cy="1600200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1038266" y="1637968"/>
              <a:ext cx="2847975" cy="6577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타이틀 화면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280160" y="4309607"/>
            <a:ext cx="2353380" cy="1920898"/>
            <a:chOff x="6082499" y="755374"/>
            <a:chExt cx="2762250" cy="2294610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2499" y="1392634"/>
              <a:ext cx="2762250" cy="1657350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6082499" y="755374"/>
              <a:ext cx="2762250" cy="6372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설정 화면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724274" y="1685675"/>
            <a:ext cx="2384192" cy="2019461"/>
            <a:chOff x="5209304" y="1685675"/>
            <a:chExt cx="2384192" cy="2019461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09305" y="2273983"/>
              <a:ext cx="2384191" cy="1431153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5209304" y="1685675"/>
              <a:ext cx="2384191" cy="5883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차고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8199199" y="1685675"/>
            <a:ext cx="2383415" cy="2019461"/>
            <a:chOff x="8311089" y="1685675"/>
            <a:chExt cx="2383415" cy="2019461"/>
          </a:xfrm>
        </p:grpSpPr>
        <p:pic>
          <p:nvPicPr>
            <p:cNvPr id="25" name="Picture 2" descr="ê²ì ëë¡ ì´ë¯¸ì§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1089" y="2273983"/>
              <a:ext cx="2383415" cy="1431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직사각형 25"/>
            <p:cNvSpPr/>
            <p:nvPr/>
          </p:nvSpPr>
          <p:spPr>
            <a:xfrm>
              <a:off x="8311089" y="1685675"/>
              <a:ext cx="2383415" cy="5883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레이스</a:t>
              </a:r>
            </a:p>
          </p:txBody>
        </p:sp>
      </p:grpSp>
      <p:sp>
        <p:nvSpPr>
          <p:cNvPr id="28" name="오른쪽 화살표 27"/>
          <p:cNvSpPr/>
          <p:nvPr/>
        </p:nvSpPr>
        <p:spPr>
          <a:xfrm>
            <a:off x="3633540" y="2560321"/>
            <a:ext cx="1090734" cy="663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7108467" y="2519481"/>
            <a:ext cx="1090734" cy="663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>
            <a:off x="2186609" y="3705136"/>
            <a:ext cx="540688" cy="604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86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5811" y="323242"/>
            <a:ext cx="9372600" cy="1200416"/>
          </a:xfrm>
        </p:spPr>
        <p:txBody>
          <a:bodyPr rtlCol="0"/>
          <a:lstStyle/>
          <a:p>
            <a:pPr rtl="0"/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개발 일정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284294"/>
              </p:ext>
            </p:extLst>
          </p:nvPr>
        </p:nvGraphicFramePr>
        <p:xfrm>
          <a:off x="1200650" y="1689723"/>
          <a:ext cx="10392354" cy="3840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61349">
                  <a:extLst>
                    <a:ext uri="{9D8B030D-6E8A-4147-A177-3AD203B41FA5}">
                      <a16:colId xmlns:a16="http://schemas.microsoft.com/office/drawing/2014/main" val="3135691997"/>
                    </a:ext>
                  </a:extLst>
                </a:gridCol>
                <a:gridCol w="903445">
                  <a:extLst>
                    <a:ext uri="{9D8B030D-6E8A-4147-A177-3AD203B41FA5}">
                      <a16:colId xmlns:a16="http://schemas.microsoft.com/office/drawing/2014/main" val="1465221505"/>
                    </a:ext>
                  </a:extLst>
                </a:gridCol>
                <a:gridCol w="903445">
                  <a:extLst>
                    <a:ext uri="{9D8B030D-6E8A-4147-A177-3AD203B41FA5}">
                      <a16:colId xmlns:a16="http://schemas.microsoft.com/office/drawing/2014/main" val="3863188058"/>
                    </a:ext>
                  </a:extLst>
                </a:gridCol>
                <a:gridCol w="903445">
                  <a:extLst>
                    <a:ext uri="{9D8B030D-6E8A-4147-A177-3AD203B41FA5}">
                      <a16:colId xmlns:a16="http://schemas.microsoft.com/office/drawing/2014/main" val="3177857428"/>
                    </a:ext>
                  </a:extLst>
                </a:gridCol>
                <a:gridCol w="903445">
                  <a:extLst>
                    <a:ext uri="{9D8B030D-6E8A-4147-A177-3AD203B41FA5}">
                      <a16:colId xmlns:a16="http://schemas.microsoft.com/office/drawing/2014/main" val="105153317"/>
                    </a:ext>
                  </a:extLst>
                </a:gridCol>
                <a:gridCol w="903445">
                  <a:extLst>
                    <a:ext uri="{9D8B030D-6E8A-4147-A177-3AD203B41FA5}">
                      <a16:colId xmlns:a16="http://schemas.microsoft.com/office/drawing/2014/main" val="3852658028"/>
                    </a:ext>
                  </a:extLst>
                </a:gridCol>
                <a:gridCol w="903445">
                  <a:extLst>
                    <a:ext uri="{9D8B030D-6E8A-4147-A177-3AD203B41FA5}">
                      <a16:colId xmlns:a16="http://schemas.microsoft.com/office/drawing/2014/main" val="383842276"/>
                    </a:ext>
                  </a:extLst>
                </a:gridCol>
                <a:gridCol w="903445">
                  <a:extLst>
                    <a:ext uri="{9D8B030D-6E8A-4147-A177-3AD203B41FA5}">
                      <a16:colId xmlns:a16="http://schemas.microsoft.com/office/drawing/2014/main" val="693163815"/>
                    </a:ext>
                  </a:extLst>
                </a:gridCol>
                <a:gridCol w="903445">
                  <a:extLst>
                    <a:ext uri="{9D8B030D-6E8A-4147-A177-3AD203B41FA5}">
                      <a16:colId xmlns:a16="http://schemas.microsoft.com/office/drawing/2014/main" val="3075119853"/>
                    </a:ext>
                  </a:extLst>
                </a:gridCol>
                <a:gridCol w="903445">
                  <a:extLst>
                    <a:ext uri="{9D8B030D-6E8A-4147-A177-3AD203B41FA5}">
                      <a16:colId xmlns:a16="http://schemas.microsoft.com/office/drawing/2014/main" val="235086554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/>
                        <a:t>주차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일정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3542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계획 및 설계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2091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리소스 수집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및 </a:t>
                      </a:r>
                      <a:r>
                        <a:rPr lang="ko-KR" altLang="en-US" sz="1600" baseline="0" dirty="0" err="1"/>
                        <a:t>상태전환</a:t>
                      </a:r>
                      <a:r>
                        <a:rPr lang="ko-KR" altLang="en-US" sz="1600" baseline="0" dirty="0"/>
                        <a:t> 구현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921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 핵심기능 구현 및 테스트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7158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다양한 이미지 시트  및 효과 적용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4561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고급 기능 구현 및 최종 테스트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711518"/>
                  </a:ext>
                </a:extLst>
              </a:tr>
            </a:tbl>
          </a:graphicData>
        </a:graphic>
      </p:graphicFrame>
      <p:sp>
        <p:nvSpPr>
          <p:cNvPr id="6" name="오른쪽 화살표 5"/>
          <p:cNvSpPr/>
          <p:nvPr/>
        </p:nvSpPr>
        <p:spPr>
          <a:xfrm>
            <a:off x="3466768" y="2361537"/>
            <a:ext cx="1796993" cy="583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4365265" y="3017662"/>
            <a:ext cx="898497" cy="592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5263762" y="3609963"/>
            <a:ext cx="2719347" cy="592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162260" y="4273932"/>
            <a:ext cx="4532244" cy="592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8901488" y="4937902"/>
            <a:ext cx="2703444" cy="592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9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 descr="책, 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1D676F37-D85E-4C29-A45A-524117C10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1909089"/>
            <a:ext cx="5286375" cy="4087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DF5E5E-612B-4496-8C6C-EE057B571A34}"/>
              </a:ext>
            </a:extLst>
          </p:cNvPr>
          <p:cNvSpPr txBox="1"/>
          <p:nvPr/>
        </p:nvSpPr>
        <p:spPr>
          <a:xfrm>
            <a:off x="-104775" y="800100"/>
            <a:ext cx="405765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b="1" dirty="0"/>
              <a:t>개발 현황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D16FA59E-1893-4C45-B8E8-1668C047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/>
          <a:lstStyle/>
          <a:p>
            <a:r>
              <a:rPr lang="ko-KR" altLang="en-US" dirty="0"/>
              <a:t>타이틀 화면</a:t>
            </a:r>
          </a:p>
        </p:txBody>
      </p:sp>
    </p:spTree>
    <p:extLst>
      <p:ext uri="{BB962C8B-B14F-4D97-AF65-F5344CB8AC3E}">
        <p14:creationId xmlns:p14="http://schemas.microsoft.com/office/powerpoint/2010/main" val="180449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A72D1-5D55-4C3A-AD59-17BB8C1D2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1937" y="1734552"/>
            <a:ext cx="2743201" cy="2322178"/>
          </a:xfrm>
        </p:spPr>
        <p:txBody>
          <a:bodyPr/>
          <a:lstStyle/>
          <a:p>
            <a:r>
              <a:rPr lang="ko-KR" altLang="en-US" dirty="0"/>
              <a:t>차고 화면</a:t>
            </a:r>
          </a:p>
        </p:txBody>
      </p:sp>
      <p:pic>
        <p:nvPicPr>
          <p:cNvPr id="5" name="그림 5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077EC9AA-D9A8-4BAC-A627-BF3BFBF38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938" y="1438275"/>
            <a:ext cx="5400675" cy="4276725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74452B-1945-4F13-8805-95627CD68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차량 선택 기능 추가 예정</a:t>
            </a:r>
          </a:p>
        </p:txBody>
      </p:sp>
    </p:spTree>
    <p:extLst>
      <p:ext uri="{BB962C8B-B14F-4D97-AF65-F5344CB8AC3E}">
        <p14:creationId xmlns:p14="http://schemas.microsoft.com/office/powerpoint/2010/main" val="3568632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6DD4C-2660-4076-AF82-36115007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7612" y="1163052"/>
            <a:ext cx="2743201" cy="2322178"/>
          </a:xfrm>
        </p:spPr>
        <p:txBody>
          <a:bodyPr/>
          <a:lstStyle/>
          <a:p>
            <a:r>
              <a:rPr lang="ko-KR" altLang="en-US" dirty="0"/>
              <a:t>레이스 화면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F4A07BCB-89AA-4601-AC37-ED3B0361C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051" y="1238250"/>
            <a:ext cx="5915025" cy="4714875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8A9D1B-A604-47C1-84E5-AD5702EB7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속도, 가속도, 좌우 움직임 구현</a:t>
            </a:r>
          </a:p>
        </p:txBody>
      </p:sp>
    </p:spTree>
    <p:extLst>
      <p:ext uri="{BB962C8B-B14F-4D97-AF65-F5344CB8AC3E}">
        <p14:creationId xmlns:p14="http://schemas.microsoft.com/office/powerpoint/2010/main" val="320279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629509" y="1060759"/>
            <a:ext cx="5363415" cy="2604792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5400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감사합니다</a:t>
            </a:r>
            <a:r>
              <a:rPr lang="en-US" altLang="ko-KR" sz="5400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.</a:t>
            </a:r>
          </a:p>
          <a:p>
            <a:pPr rtl="0"/>
            <a:r>
              <a:rPr lang="en-US" altLang="ko-KR" sz="800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Q&amp;A</a:t>
            </a:r>
            <a:endParaRPr lang="ko-KR" altLang="en-US" sz="800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8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놀고 있는 어린이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253_TF03461883.potx" id="{175ED3FE-ECB1-4314-8B06-C6F4F1FE134C}" vid="{51EF8096-EA32-4CC3-B14A-45F48ECE2982}"/>
    </a:ext>
  </a:extLst>
</a:theme>
</file>

<file path=ppt/theme/theme2.xml><?xml version="1.0" encoding="utf-8"?>
<a:theme xmlns:a="http://schemas.openxmlformats.org/drawingml/2006/main" name="Office 테마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어린이 놀이 학습 프레젠테이션 디자인(만화 그림, 와이드스크린)</Template>
  <TotalTime>141</TotalTime>
  <Words>232</Words>
  <Application>Microsoft Office PowerPoint</Application>
  <PresentationFormat>와이드스크린</PresentationFormat>
  <Paragraphs>68</Paragraphs>
  <Slides>9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놀고 있는 어린이 16x9</vt:lpstr>
      <vt:lpstr>2D Game Programming </vt:lpstr>
      <vt:lpstr>게임 Concept</vt:lpstr>
      <vt:lpstr>개발 범위</vt:lpstr>
      <vt:lpstr>게임 예상 흐름도</vt:lpstr>
      <vt:lpstr>개발 일정</vt:lpstr>
      <vt:lpstr>타이틀 화면</vt:lpstr>
      <vt:lpstr>차고 화면</vt:lpstr>
      <vt:lpstr>레이스 화면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 Programming</dc:title>
  <dc:creator>김연수</dc:creator>
  <cp:lastModifiedBy>김연수</cp:lastModifiedBy>
  <cp:revision>58</cp:revision>
  <dcterms:created xsi:type="dcterms:W3CDTF">2018-10-01T13:49:39Z</dcterms:created>
  <dcterms:modified xsi:type="dcterms:W3CDTF">2018-10-23T03:36:30Z</dcterms:modified>
</cp:coreProperties>
</file>