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0" r:id="rId4"/>
    <p:sldId id="272" r:id="rId5"/>
    <p:sldId id="273" r:id="rId6"/>
    <p:sldId id="267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68" autoAdjust="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2018-10-23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dirty="0" smtClean="0"/>
              <a:t>둘째 수준</a:t>
            </a:r>
          </a:p>
          <a:p>
            <a:pPr lvl="2" rtl="0"/>
            <a:r>
              <a:rPr lang="ko-KR" altLang="en-US" dirty="0" smtClean="0"/>
              <a:t>셋째 수준</a:t>
            </a:r>
          </a:p>
          <a:p>
            <a:pPr lvl="3" rtl="0"/>
            <a:r>
              <a:rPr lang="ko-KR" altLang="en-US" dirty="0" smtClean="0"/>
              <a:t>넷째 수준</a:t>
            </a:r>
          </a:p>
          <a:p>
            <a:pPr lvl="4" rtl="0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9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7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6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9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 smtClean="0"/>
              <a:t>그림을 추가하려면 아이콘을 클릭하세요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9708804" cy="2793906"/>
          </a:xfrm>
        </p:spPr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2D Game Programming</a:t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311209" y="3096403"/>
            <a:ext cx="7091361" cy="838200"/>
          </a:xfrm>
        </p:spPr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2012150012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김연수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게임제목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Money Racing</a:t>
            </a: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</a:t>
            </a:r>
            <a:r>
              <a:rPr lang="en-US" altLang="ko-KR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Concept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811" y="1631101"/>
            <a:ext cx="9372600" cy="46080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Money Racing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은 자동차 레이스를 하면서 돈을 벌고 차량을 업그레이드하는 방식으로 진행됩니다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게임의 화면은 크게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타이틀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차고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레이스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설정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상태로 구성됩니다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레이스의 순위는 중요하지 않습니다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돈을 버는 방법은 자신보다 작은 차를 깔아뭉개면 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1026" name="Picture 2" descr="ê²ì ëë¡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44" y="4556134"/>
            <a:ext cx="3333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887" y="4094127"/>
            <a:ext cx="3036197" cy="2046375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5821003" y="3994954"/>
            <a:ext cx="2457524" cy="1122360"/>
          </a:xfrm>
          <a:prstGeom prst="wedgeEllipseCallout">
            <a:avLst>
              <a:gd name="adj1" fmla="val -60630"/>
              <a:gd name="adj2" fmla="val 2637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레이스 화면 예시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무단횡단하기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타원형 설명선 9"/>
          <p:cNvSpPr/>
          <p:nvPr/>
        </p:nvSpPr>
        <p:spPr>
          <a:xfrm>
            <a:off x="6107536" y="5403340"/>
            <a:ext cx="2457524" cy="1122360"/>
          </a:xfrm>
          <a:prstGeom prst="wedgeEllipseCallout">
            <a:avLst>
              <a:gd name="adj1" fmla="val 70731"/>
              <a:gd name="adj2" fmla="val -551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차고 화면 예시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(Earn To Die)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범위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43267"/>
              </p:ext>
            </p:extLst>
          </p:nvPr>
        </p:nvGraphicFramePr>
        <p:xfrm>
          <a:off x="1785507" y="1717481"/>
          <a:ext cx="9688224" cy="375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30834">
                  <a:extLst>
                    <a:ext uri="{9D8B030D-6E8A-4147-A177-3AD203B41FA5}">
                      <a16:colId xmlns:a16="http://schemas.microsoft.com/office/drawing/2014/main" val="518537117"/>
                    </a:ext>
                  </a:extLst>
                </a:gridCol>
                <a:gridCol w="3727982">
                  <a:extLst>
                    <a:ext uri="{9D8B030D-6E8A-4147-A177-3AD203B41FA5}">
                      <a16:colId xmlns:a16="http://schemas.microsoft.com/office/drawing/2014/main" val="3164080136"/>
                    </a:ext>
                  </a:extLst>
                </a:gridCol>
                <a:gridCol w="3229408">
                  <a:extLst>
                    <a:ext uri="{9D8B030D-6E8A-4147-A177-3AD203B41FA5}">
                      <a16:colId xmlns:a16="http://schemas.microsoft.com/office/drawing/2014/main" val="3738535713"/>
                    </a:ext>
                  </a:extLst>
                </a:gridCol>
              </a:tblGrid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내용</a:t>
                      </a:r>
                      <a:endParaRPr lang="ko-KR" altLang="en-US" sz="1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최소 개발 범위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최대 개발 범위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61882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차량 움직임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trike="sngStrike" dirty="0" smtClean="0"/>
                        <a:t>상하좌우 </a:t>
                      </a:r>
                      <a:r>
                        <a:rPr lang="ko-KR" altLang="en-US" sz="1400" b="1" strike="sngStrike" dirty="0" smtClean="0"/>
                        <a:t>자유롭게 </a:t>
                      </a:r>
                      <a:r>
                        <a:rPr lang="ko-KR" altLang="en-US" sz="1400" b="1" strike="noStrike" dirty="0" smtClean="0">
                          <a:solidFill>
                            <a:srgbClr val="FF0000"/>
                          </a:solidFill>
                        </a:rPr>
                        <a:t>좌우로 자유롭게</a:t>
                      </a:r>
                      <a:endParaRPr lang="ko-KR" altLang="en-US" sz="14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5788"/>
                  </a:ext>
                </a:extLst>
              </a:tr>
              <a:tr h="51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차량 폭파 시 효과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개 이상의 폭파 이미지 시트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폭파장소에서 동전이 나옴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개 이상의 </a:t>
                      </a:r>
                      <a:r>
                        <a:rPr lang="ko-KR" altLang="en-US" sz="1400" b="1" dirty="0" err="1" smtClean="0"/>
                        <a:t>폭파이미지</a:t>
                      </a:r>
                      <a:r>
                        <a:rPr lang="ko-KR" altLang="en-US" sz="1400" b="1" dirty="0" smtClean="0"/>
                        <a:t> 시트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차량의 잔해가 충돌 위치와 속도에 따라 다르게 </a:t>
                      </a:r>
                      <a:r>
                        <a:rPr lang="ko-KR" altLang="en-US" sz="1400" b="1" dirty="0" err="1" smtClean="0"/>
                        <a:t>날라감</a:t>
                      </a:r>
                      <a:endParaRPr lang="en-US" altLang="ko-KR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1655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게임 난이도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개 단계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개 단계 이상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56738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차량 종류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종류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20</a:t>
                      </a:r>
                      <a:r>
                        <a:rPr lang="ko-KR" altLang="en-US" sz="1400" b="1" dirty="0" smtClean="0"/>
                        <a:t>종류 이상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136794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게임 기능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폭파시킨 차량의 레벨에 따라 코인 차등 지급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차량 레벨에 따라 최고 속력 증가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차량이 멈추거나 출발할 때 가속도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적용</a:t>
                      </a:r>
                      <a:endParaRPr lang="en-US" altLang="ko-KR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차량 레벨에 따라 도로에 존재하는 차량들의 레벨 비율 조정</a:t>
                      </a:r>
                    </a:p>
                    <a:p>
                      <a:pPr algn="l" latinLnBrk="1"/>
                      <a:r>
                        <a:rPr lang="ko-KR" altLang="en-US" sz="1400" b="1" dirty="0" smtClean="0"/>
                        <a:t>차량이 충돌할 때 작용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반작용 효과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일정 코인 획득 시 </a:t>
                      </a:r>
                      <a:r>
                        <a:rPr lang="ko-KR" altLang="en-US" sz="1400" b="1" dirty="0" err="1" smtClean="0"/>
                        <a:t>피버타임</a:t>
                      </a:r>
                      <a:r>
                        <a:rPr lang="ko-KR" altLang="en-US" sz="1400" b="1" dirty="0" smtClean="0"/>
                        <a:t> 발동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23828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배경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일반 도로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주택가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겨울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err="1" smtClean="0"/>
                        <a:t>비내리는</a:t>
                      </a:r>
                      <a:r>
                        <a:rPr lang="ko-KR" altLang="en-US" sz="1400" b="1" dirty="0" smtClean="0"/>
                        <a:t> 도로와 미끄러짐 효과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382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3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예상 흐름도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80160" y="1685675"/>
            <a:ext cx="2353380" cy="2019461"/>
            <a:chOff x="1038266" y="1637968"/>
            <a:chExt cx="2847975" cy="22580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266" y="2295768"/>
              <a:ext cx="2847975" cy="160020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038266" y="1637968"/>
              <a:ext cx="2847975" cy="657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타이틀 화면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80160" y="4309607"/>
            <a:ext cx="2353380" cy="1920898"/>
            <a:chOff x="6082499" y="755374"/>
            <a:chExt cx="2762250" cy="229461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2499" y="1392634"/>
              <a:ext cx="2762250" cy="165735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082499" y="755374"/>
              <a:ext cx="2762250" cy="637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설정 화면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24274" y="1685675"/>
            <a:ext cx="2384192" cy="2019461"/>
            <a:chOff x="5209304" y="1685675"/>
            <a:chExt cx="2384192" cy="2019461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9305" y="2273983"/>
              <a:ext cx="2384191" cy="1431153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209304" y="1685675"/>
              <a:ext cx="2384191" cy="58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차고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199199" y="1685675"/>
            <a:ext cx="2383415" cy="2019461"/>
            <a:chOff x="8311089" y="1685675"/>
            <a:chExt cx="2383415" cy="2019461"/>
          </a:xfrm>
        </p:grpSpPr>
        <p:pic>
          <p:nvPicPr>
            <p:cNvPr id="25" name="Picture 2" descr="ê²ì ëë¡ ì´ë¯¸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089" y="2273983"/>
              <a:ext cx="2383415" cy="1431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8311089" y="1685675"/>
              <a:ext cx="2383415" cy="58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레이스</a:t>
              </a:r>
              <a:endParaRPr lang="ko-KR" altLang="en-US" dirty="0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3633540" y="2560321"/>
            <a:ext cx="1090734" cy="66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108467" y="2519481"/>
            <a:ext cx="1090734" cy="66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2186609" y="3705136"/>
            <a:ext cx="540688" cy="60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일정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84294"/>
              </p:ext>
            </p:extLst>
          </p:nvPr>
        </p:nvGraphicFramePr>
        <p:xfrm>
          <a:off x="1200650" y="1689723"/>
          <a:ext cx="10392354" cy="3840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61349">
                  <a:extLst>
                    <a:ext uri="{9D8B030D-6E8A-4147-A177-3AD203B41FA5}">
                      <a16:colId xmlns:a16="http://schemas.microsoft.com/office/drawing/2014/main" val="3135691997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1465221505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6318805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17785742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105153317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5265802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3842276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693163815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075119853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23508655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일정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354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및 설계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209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ko-KR" altLang="en-US" sz="1600" baseline="0" dirty="0" err="1" smtClean="0"/>
                        <a:t>상태전환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921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핵심기능 구현 및 테스트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715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다양한 이미지 시트  및 효과 적용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6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고급 기능 구현 및 최종 테스트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11518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3466768" y="2361537"/>
            <a:ext cx="1796993" cy="5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365265" y="3017662"/>
            <a:ext cx="898497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263762" y="3609963"/>
            <a:ext cx="2719347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62260" y="4273932"/>
            <a:ext cx="4532244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901488" y="4937902"/>
            <a:ext cx="2703444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9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29509" y="1060759"/>
            <a:ext cx="5363415" cy="2604792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54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감사합니다</a:t>
            </a:r>
            <a:r>
              <a:rPr lang="en-US" altLang="ko-KR" sz="54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en-US" altLang="ko-KR" sz="8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Q&amp;A</a:t>
            </a:r>
            <a:endParaRPr lang="ko-KR" altLang="en-US" sz="8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놀고 있는 어린이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53_TF03461883.potx" id="{175ED3FE-ECB1-4314-8B06-C6F4F1FE134C}" vid="{51EF8096-EA32-4CC3-B14A-45F48ECE2982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어린이 놀이 학습 프레젠테이션 디자인(만화 그림, 와이드스크린)</Template>
  <TotalTime>141</TotalTime>
  <Words>232</Words>
  <Application>Microsoft Office PowerPoint</Application>
  <PresentationFormat>와이드스크린</PresentationFormat>
  <Paragraphs>68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Euphemia</vt:lpstr>
      <vt:lpstr>맑은 고딕</vt:lpstr>
      <vt:lpstr>맑은 고딕</vt:lpstr>
      <vt:lpstr>Wingdings</vt:lpstr>
      <vt:lpstr>놀고 있는 어린이 16x9</vt:lpstr>
      <vt:lpstr>2D Game Programming </vt:lpstr>
      <vt:lpstr>게임 Concept</vt:lpstr>
      <vt:lpstr>개발 범위</vt:lpstr>
      <vt:lpstr>게임 예상 흐름도</vt:lpstr>
      <vt:lpstr>개발 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</dc:title>
  <dc:creator>김연수</dc:creator>
  <cp:lastModifiedBy>김연수</cp:lastModifiedBy>
  <cp:revision>11</cp:revision>
  <dcterms:created xsi:type="dcterms:W3CDTF">2018-10-01T13:49:39Z</dcterms:created>
  <dcterms:modified xsi:type="dcterms:W3CDTF">2018-10-22T15:20:21Z</dcterms:modified>
</cp:coreProperties>
</file>