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8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4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1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72C73-2D91-4E12-BA25-F0AA0C03599B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02" r:id="rId13"/>
    <p:sldLayoutId id="2147484903" r:id="rId14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4054" y="1904434"/>
            <a:ext cx="6556792" cy="190785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3600" dirty="0" smtClean="0">
                <a:solidFill>
                  <a:schemeClr val="tx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Team Well Played (WP)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2</a:t>
            </a:r>
            <a:r>
              <a:rPr lang="en-US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ND</a:t>
            </a:r>
            <a:r>
              <a:rPr lang="en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28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Monthly Update Meeting </a:t>
            </a:r>
            <a:r>
              <a:rPr lang="en-US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/>
            </a:r>
            <a:br>
              <a:rPr lang="en-US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en" sz="28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28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Wednesday, November 30. Design Competition 2016-2017</a:t>
            </a:r>
            <a:r>
              <a:rPr lang="en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/>
            </a:r>
            <a:br>
              <a:rPr lang="en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427177" y="1640665"/>
            <a:ext cx="1872762" cy="271847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Team Members: </a:t>
            </a:r>
            <a:endParaRPr lang="en-US" sz="16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Yilong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14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Chen, 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Yijing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14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Li, 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Xiaohan</a:t>
            </a: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Liao,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1400" b="1" i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Yilun</a:t>
            </a:r>
            <a:r>
              <a:rPr lang="en" sz="14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Liu, 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Yanjun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" sz="14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Pan, 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Pin </a:t>
            </a:r>
            <a:r>
              <a:rPr lang="en" sz="1400" b="1" i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Wang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,</a:t>
            </a:r>
            <a:endParaRPr lang="en-US" sz="1400" b="1" i="1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	</a:t>
            </a:r>
            <a:r>
              <a:rPr lang="en" sz="1400" b="1" i="1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Yijun</a:t>
            </a:r>
            <a:r>
              <a:rPr lang="en" sz="1400" b="1" i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Zhang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7906" y="121848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Problems Observed		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33268" y="1762188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Forgetfulness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Too many medications to confuse the elders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Movements, standing problems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b="1" dirty="0"/>
              <a:t>Spatial judgements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b="1" dirty="0"/>
              <a:t>Lighting, hearing and communication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26698" y="22735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Interactions with Senior Citizens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99259" y="1902865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&amp; Greet with UCSD Retirees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Met three different seniors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Meet &amp; Greet with La Costa Glen Community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Met seven different seniors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35491" y="113056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Project Idea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35491" y="184132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" dirty="0" smtClean="0"/>
              <a:t>The </a:t>
            </a:r>
            <a:r>
              <a:rPr lang="en" dirty="0"/>
              <a:t>idea is building </a:t>
            </a:r>
            <a:r>
              <a:rPr lang="en" b="1" u="sng" dirty="0"/>
              <a:t>a small medicine box </a:t>
            </a:r>
            <a:r>
              <a:rPr lang="en" dirty="0"/>
              <a:t>which </a:t>
            </a:r>
            <a:r>
              <a:rPr lang="en" b="1" u="sng" dirty="0"/>
              <a:t>detachable from a large medical </a:t>
            </a:r>
            <a:r>
              <a:rPr lang="en" dirty="0" smtClean="0"/>
              <a:t>pill</a:t>
            </a:r>
            <a:r>
              <a:rPr lang="en-US" dirty="0"/>
              <a:t> </a:t>
            </a:r>
            <a:r>
              <a:rPr lang="en" dirty="0" smtClean="0"/>
              <a:t>dispenser </a:t>
            </a:r>
            <a:r>
              <a:rPr lang="en" dirty="0"/>
              <a:t>that reminds and helps senior to take daily medications according to prescriptions. This medicine dispenser will also have </a:t>
            </a:r>
            <a:r>
              <a:rPr lang="en" b="1" u="sng" dirty="0"/>
              <a:t>reminder system </a:t>
            </a:r>
            <a:r>
              <a:rPr lang="en" dirty="0"/>
              <a:t>with digital platform so that seniors won’t  forget to refill their medicines.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26698" y="130640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The product will help </a:t>
            </a:r>
            <a:r>
              <a:rPr lang="en" b="1" u="sng" dirty="0"/>
              <a:t>solve the seniors’ forgetfulness problems </a:t>
            </a:r>
            <a:r>
              <a:rPr lang="en" dirty="0"/>
              <a:t>when taking and sorting medicines. 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The product will also </a:t>
            </a:r>
            <a:r>
              <a:rPr lang="en" b="1" u="sng" dirty="0"/>
              <a:t>reduce the difficulties of sorting and storing medicines</a:t>
            </a:r>
            <a:r>
              <a:rPr lang="e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26108" y="1205402"/>
            <a:ext cx="8494800" cy="27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</TotalTime>
  <Words>85</Words>
  <Application>Microsoft Macintosh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Abadi MT Condensed Extra Bold</vt:lpstr>
      <vt:lpstr>Franklin Gothic Book</vt:lpstr>
      <vt:lpstr>Arial</vt:lpstr>
      <vt:lpstr>Crop</vt:lpstr>
      <vt:lpstr> Team Well Played (WP)  2ND Monthly Update Meeting   Wednesday, November 30. Design Competition 2016-2017  </vt:lpstr>
      <vt:lpstr>Problems Observed  </vt:lpstr>
      <vt:lpstr>Interactions with Senior Citizens</vt:lpstr>
      <vt:lpstr>Project Idea</vt:lpstr>
      <vt:lpstr>Impact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Well Played (WP)  2nd Monthly Update Meeting | Wednesday, November 30. Design Competition 2016-2017  </dc:title>
  <cp:lastModifiedBy>Microsoft Office User</cp:lastModifiedBy>
  <cp:revision>2</cp:revision>
  <dcterms:modified xsi:type="dcterms:W3CDTF">2016-11-30T20:30:19Z</dcterms:modified>
</cp:coreProperties>
</file>