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884B-B51D-4203-B610-3BF71853E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0FD71-EFC0-4B50-8316-996E92F9D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D9C5E-2C45-4B63-A708-2C47CC500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2DDF-1FAF-4EAF-87B9-28BE814D828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47FF3-568C-44AC-99A3-CD6EE77F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57371-F5B8-454E-B817-F45DAE47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D3C90-8D69-43F6-ABF0-29B1A563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1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391E-BC61-418A-84A7-BF12C5BD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E7850-356B-4D09-BC63-DB5E06D1E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40473-6BB2-4DB7-BFFE-3FBB51E3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2DDF-1FAF-4EAF-87B9-28BE814D828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0EEC1-686E-4C5D-907B-27871349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8D3DD-C398-4ABF-B1E6-400C19435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D3C90-8D69-43F6-ABF0-29B1A563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1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CB030F-122B-46A1-8C84-F0059C128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5BB3B-8A70-4A1B-86FC-252C95660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E0C2-D38E-4CC7-B911-3EE97AE14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2DDF-1FAF-4EAF-87B9-28BE814D828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40BD8-0DB2-453D-980C-BF11EAC2C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269DE-F0D7-44F8-8E6D-8EBD2C20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D3C90-8D69-43F6-ABF0-29B1A563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3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6FE6-53F1-4141-8A04-DF9DC0CE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DA3D5-4E14-459E-9C69-7C487552B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561DC-B930-46B3-9904-AD06513F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2DDF-1FAF-4EAF-87B9-28BE814D828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B1CB5-1DE3-4792-B3A1-2307C8B8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1C6EA-56AA-476B-B9FB-9DF8B50D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D3C90-8D69-43F6-ABF0-29B1A563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9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E42A-AB93-46BC-8D1E-18C51178B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6DA0F-1B48-4937-8F96-8A09B344B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5D836-C191-4A66-B84D-52A469E9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2DDF-1FAF-4EAF-87B9-28BE814D828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4EDA7-012B-4F82-8660-0793E39F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8EA80-83F9-47EB-8C90-397B39D8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D3C90-8D69-43F6-ABF0-29B1A563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6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86E3-7902-4331-939B-BC902B69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347F7-C03D-4B28-BBF4-467898C2B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C510B-17A3-48D6-99E2-45D3B9C8D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70857-F215-4B1F-8BDC-013D7246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2DDF-1FAF-4EAF-87B9-28BE814D828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775FD-0F05-4E5D-B7C3-F47389C3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78D64-9D8E-440E-90E0-C1CD5975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D3C90-8D69-43F6-ABF0-29B1A563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6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4CC7A-ADDC-439E-9457-F73D50EA1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8B2A6-A697-4989-BB3C-2CB635DB9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9C66B-46BF-4055-B69F-A63E429C0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070C4B-F29E-4163-AD10-4E38F0365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5D7E3-B023-457B-A520-108FA2E9D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A63847-8594-4C26-835C-3A1369D5B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2DDF-1FAF-4EAF-87B9-28BE814D828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5D39BB-627E-4A9A-A882-A5B693B0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255012-FEBA-47AE-A09B-6AC343DC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D3C90-8D69-43F6-ABF0-29B1A563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994E-DCF3-4CFF-A9B4-6EA8DA37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364AC-CF4F-4824-A0EC-7569795D2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2DDF-1FAF-4EAF-87B9-28BE814D828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6C17D-902C-4948-9DBD-2C378176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718DE-126B-4239-B599-743F28605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D3C90-8D69-43F6-ABF0-29B1A563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1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02ADE-7F96-499D-B485-C54341A2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2DDF-1FAF-4EAF-87B9-28BE814D828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335F0-EC71-4825-A7E0-3527CD9F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83407-BA57-49D2-85FD-60E7BE9B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D3C90-8D69-43F6-ABF0-29B1A563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6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8834F-5E6F-4EAF-B20D-D6B09A05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8F7E3-4DB0-41D0-B149-FBA782F2C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8C0D7-1CF1-432F-80E6-17D322BB6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D93BF-81C6-4F0C-B907-B60EE3F33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2DDF-1FAF-4EAF-87B9-28BE814D828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AA5A7-32E6-4B1B-A536-63FE6F0A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97B7A-48F4-4C52-880C-340A79B2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D3C90-8D69-43F6-ABF0-29B1A563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7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1773-E780-4E4C-A9C3-75A56D6A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0C2F3-ADDB-4C00-95CE-69B060181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3E075-FB8A-47CA-8958-F8FE6744B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81581-4082-4357-9A16-8CBD853E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2DDF-1FAF-4EAF-87B9-28BE814D828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39BC9-865E-4110-A3AF-81A24818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1B51D-C19C-48A4-98B5-927E03AB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D3C90-8D69-43F6-ABF0-29B1A563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2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8AC69-F7AE-41BF-A4BC-2675F56E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80FF9-D10E-43B4-BD1D-F577F91BD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4B28B-22EC-4421-A6BD-D83799521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E2DDF-1FAF-4EAF-87B9-28BE814D828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19398-6F3F-4A7F-8BCC-8B4D871C9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A25AF-AE55-4374-94A8-4C14812D3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D3C90-8D69-43F6-ABF0-29B1A563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7C053AD-42D4-4C93-8E6C-933597418B80}"/>
              </a:ext>
            </a:extLst>
          </p:cNvPr>
          <p:cNvSpPr/>
          <p:nvPr/>
        </p:nvSpPr>
        <p:spPr>
          <a:xfrm>
            <a:off x="545284" y="234892"/>
            <a:ext cx="1392573" cy="5956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Uninfected/ Vulnerable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628586-D955-48C4-BDBA-718CF9AA6313}"/>
              </a:ext>
            </a:extLst>
          </p:cNvPr>
          <p:cNvSpPr/>
          <p:nvPr/>
        </p:nvSpPr>
        <p:spPr>
          <a:xfrm>
            <a:off x="2660708" y="234892"/>
            <a:ext cx="1392573" cy="5956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Disease Exposure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C1A6B3-9D34-4ABC-B38F-B531E3D75370}"/>
              </a:ext>
            </a:extLst>
          </p:cNvPr>
          <p:cNvSpPr/>
          <p:nvPr/>
        </p:nvSpPr>
        <p:spPr>
          <a:xfrm>
            <a:off x="4776132" y="234892"/>
            <a:ext cx="1392573" cy="5956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Infected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CE51E2-29F8-4434-A9B2-109BD02BD85C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937857" y="532701"/>
            <a:ext cx="7228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D77D34-3E0A-4A23-88C8-F7993115E8D2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4053281" y="532701"/>
            <a:ext cx="722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6334E08-9807-4A56-83F2-F49AEC8043B4}"/>
              </a:ext>
            </a:extLst>
          </p:cNvPr>
          <p:cNvCxnSpPr>
            <a:cxnSpLocks/>
            <a:stCxn id="5" idx="4"/>
            <a:endCxn id="4" idx="4"/>
          </p:cNvCxnSpPr>
          <p:nvPr/>
        </p:nvCxnSpPr>
        <p:spPr>
          <a:xfrm rot="5400000">
            <a:off x="2299283" y="-227202"/>
            <a:ext cx="12700" cy="21154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FD50E40-0D3B-4B4C-8B40-70E2A566E9DD}"/>
              </a:ext>
            </a:extLst>
          </p:cNvPr>
          <p:cNvSpPr/>
          <p:nvPr/>
        </p:nvSpPr>
        <p:spPr>
          <a:xfrm>
            <a:off x="5875790" y="1014021"/>
            <a:ext cx="1308683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Symptomatic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C21725-D062-459E-B50A-736D36245C58}"/>
              </a:ext>
            </a:extLst>
          </p:cNvPr>
          <p:cNvSpPr/>
          <p:nvPr/>
        </p:nvSpPr>
        <p:spPr>
          <a:xfrm>
            <a:off x="3802310" y="1014021"/>
            <a:ext cx="1308683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Asymptomatic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A08541-F3F2-4150-9CC8-C5E85A4393B0}"/>
              </a:ext>
            </a:extLst>
          </p:cNvPr>
          <p:cNvSpPr/>
          <p:nvPr/>
        </p:nvSpPr>
        <p:spPr>
          <a:xfrm>
            <a:off x="4927134" y="1952540"/>
            <a:ext cx="1392573" cy="5956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Tested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785D47-FF04-4A0C-B151-449370DDD85E}"/>
              </a:ext>
            </a:extLst>
          </p:cNvPr>
          <p:cNvCxnSpPr>
            <a:cxnSpLocks/>
            <a:stCxn id="6" idx="4"/>
            <a:endCxn id="17" idx="0"/>
          </p:cNvCxnSpPr>
          <p:nvPr/>
        </p:nvCxnSpPr>
        <p:spPr>
          <a:xfrm>
            <a:off x="5472419" y="830510"/>
            <a:ext cx="1057713" cy="18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D11D3E-F98F-4622-9749-3D58B56730E8}"/>
              </a:ext>
            </a:extLst>
          </p:cNvPr>
          <p:cNvCxnSpPr>
            <a:stCxn id="6" idx="4"/>
            <a:endCxn id="18" idx="0"/>
          </p:cNvCxnSpPr>
          <p:nvPr/>
        </p:nvCxnSpPr>
        <p:spPr>
          <a:xfrm flipH="1">
            <a:off x="4456652" y="830510"/>
            <a:ext cx="1015767" cy="18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A1F966-613D-4708-9A69-EE6AE2E423CA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5623421" y="1471221"/>
            <a:ext cx="906711" cy="48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DCE6AF-F609-40C7-942F-A81DE0373C0D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4456652" y="1471221"/>
            <a:ext cx="1166769" cy="48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0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Teague, Madison J CDT 2021</dc:creator>
  <cp:lastModifiedBy>Teague, Madison J CDT 2021</cp:lastModifiedBy>
  <cp:revision>1</cp:revision>
  <dcterms:created xsi:type="dcterms:W3CDTF">2020-11-10T15:26:10Z</dcterms:created>
  <dcterms:modified xsi:type="dcterms:W3CDTF">2020-11-10T15:26:17Z</dcterms:modified>
</cp:coreProperties>
</file>