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88000" y="0"/>
            <a:ext cx="6604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76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88000" y="0"/>
            <a:ext cx="6604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56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D33F0CF-F55A-4A95-88C5-1CD3F2A46EC1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53F6A3-73E7-4414-9E0C-F500CB77D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F51AB33-1B67-4F82-A981-7722849E0A87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B421354-DD9D-4B53-BC33-B4E5ABA5C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7595769-C1C5-4493-BBE6-21418B2A7A6E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1BA6FC8-36D4-4EA4-B65B-DCEA30605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65D5F0-AC49-45CF-ABFF-7A21F75A9F29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F6FC62-0F76-43E6-B59A-7F6737E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7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BCE830C-8B3B-4751-BA5B-8C59AA7D5708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E678711-0533-4F17-829C-D5EC1630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8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06494FC-0E02-400F-B394-C606E6B6F1BA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A906403-8918-4ACD-8D05-FDC039232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26B4D94-EDD8-4313-AE0D-080AD2C9913A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36253B4-95BD-4247-A0F1-1B7443033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5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0E5B11D-085E-41C8-AFFC-21486D71BFF0}" type="datetime1">
              <a:rPr lang="en-US" smtClean="0"/>
              <a:pPr>
                <a:defRPr/>
              </a:pPr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DE4C77F-813A-477D-9C83-EB8FC938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B4DF-8C9D-43A5-8A22-1A47365C261C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C9F7-5093-4741-A77F-5425AAD5FE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2192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222375" y="997745"/>
            <a:ext cx="142876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2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DD2D61F-B959-4178-9D84-04C3AF9BB384}" type="datetime1">
              <a:rPr lang="en-US">
                <a:cs typeface="Arial" charset="0"/>
              </a:rPr>
              <a:pPr>
                <a:defRPr/>
              </a:pPr>
              <a:t>11/29/2020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B9370734-69AC-41B0-AED2-376E2FCD84D2}" type="slidenum">
              <a:rPr lang="en-US">
                <a:cs typeface="Arial" charset="0"/>
              </a:rPr>
              <a:pPr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pic>
        <p:nvPicPr>
          <p:cNvPr id="4103" name="Picture 6" descr="Template ART.t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2192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65F-E420-4F56-B812-DBDE05042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Testing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800" dirty="0"/>
              <a:t>How testing strategies can be used to estimate prevalence of a highly communicable disease in closed populations.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B342C-A217-4EF4-8CBA-CF3013E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2021"/>
            <a:ext cx="8534400" cy="956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Mid-Year Brief</a:t>
            </a:r>
          </a:p>
          <a:p>
            <a:r>
              <a:rPr lang="en-US" sz="1600" dirty="0">
                <a:solidFill>
                  <a:schemeClr val="tx1"/>
                </a:solidFill>
              </a:rPr>
              <a:t>CDT Madison Teague</a:t>
            </a:r>
          </a:p>
        </p:txBody>
      </p:sp>
    </p:spTree>
    <p:extLst>
      <p:ext uri="{BB962C8B-B14F-4D97-AF65-F5344CB8AC3E}">
        <p14:creationId xmlns:p14="http://schemas.microsoft.com/office/powerpoint/2010/main" val="15659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BLUF</a:t>
            </a:r>
            <a:endParaRPr lang="en-US" dirty="0"/>
          </a:p>
          <a:p>
            <a:r>
              <a:rPr lang="en-US" dirty="0"/>
              <a:t>Overview</a:t>
            </a:r>
          </a:p>
          <a:p>
            <a:r>
              <a:rPr lang="en-US" dirty="0"/>
              <a:t>COVID-19 States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Way Ahead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BLUF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58242"/>
            <a:ext cx="10972800" cy="190569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We will simulate the West Point population with adaptive sampling and determine an unbiased estimator for the pervasion of an infection within the ‘closed’ population.</a:t>
            </a:r>
          </a:p>
          <a:p>
            <a:pPr marL="0" indent="0" algn="ctr">
              <a:buNone/>
            </a:pPr>
            <a:r>
              <a:rPr lang="en-US" dirty="0"/>
              <a:t>We will also compare the effectiveness of West Point’s new approach to COVID-19 to the originally proposed adaptive testing strategy. </a:t>
            </a:r>
          </a:p>
        </p:txBody>
      </p:sp>
    </p:spTree>
    <p:extLst>
      <p:ext uri="{BB962C8B-B14F-4D97-AF65-F5344CB8AC3E}">
        <p14:creationId xmlns:p14="http://schemas.microsoft.com/office/powerpoint/2010/main" val="25987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Sentinal</a:t>
            </a:r>
            <a:r>
              <a:rPr lang="en-US" sz="2000" dirty="0"/>
              <a:t> COVID-19 Testing at </a:t>
            </a:r>
            <a:r>
              <a:rPr lang="en-US" sz="2000" dirty="0" err="1"/>
              <a:t>USMA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10% Cadet</a:t>
            </a:r>
          </a:p>
          <a:p>
            <a:pPr lvl="1"/>
            <a:r>
              <a:rPr lang="en-US" sz="1800" dirty="0"/>
              <a:t>2% Staff</a:t>
            </a:r>
          </a:p>
          <a:p>
            <a:pPr lvl="1"/>
            <a:r>
              <a:rPr lang="en-US" sz="1800" dirty="0"/>
              <a:t>20% Clinical Healthcare Staff</a:t>
            </a:r>
            <a:endParaRPr lang="en-US" dirty="0"/>
          </a:p>
          <a:p>
            <a:r>
              <a:rPr lang="en-US" sz="2000" dirty="0"/>
              <a:t>Current Tracing Strategy at </a:t>
            </a:r>
            <a:r>
              <a:rPr lang="en-US" sz="2000" dirty="0" err="1"/>
              <a:t>USMA</a:t>
            </a:r>
            <a:endParaRPr lang="en-US" sz="2000" dirty="0"/>
          </a:p>
          <a:p>
            <a:pPr lvl="1"/>
            <a:r>
              <a:rPr lang="en-US" sz="1600" dirty="0"/>
              <a:t>Roommates straight to quarantine</a:t>
            </a:r>
          </a:p>
          <a:p>
            <a:pPr lvl="1"/>
            <a:r>
              <a:rPr lang="en-US" sz="1600" dirty="0"/>
              <a:t>Other contacts on hold, to quarantine, or tested</a:t>
            </a:r>
          </a:p>
          <a:p>
            <a:r>
              <a:rPr lang="en-US" sz="2000" dirty="0"/>
              <a:t>Adaptive Sampling – When a person tests positive, identify and test contacts until all test come back negative</a:t>
            </a:r>
          </a:p>
          <a:p>
            <a:r>
              <a:rPr lang="en-US" sz="2000" dirty="0"/>
              <a:t>Estimating Prevalence – Horwitz-Thompson Estimator</a:t>
            </a:r>
          </a:p>
        </p:txBody>
      </p:sp>
    </p:spTree>
    <p:extLst>
      <p:ext uri="{BB962C8B-B14F-4D97-AF65-F5344CB8AC3E}">
        <p14:creationId xmlns:p14="http://schemas.microsoft.com/office/powerpoint/2010/main" val="24923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COVID-19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9D01F6-C422-4FCB-9F07-953704D7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17" y="1600200"/>
            <a:ext cx="80467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90D0-EC80-4E78-B337-82CA0EB4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348"/>
            <a:ext cx="5486400" cy="705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Way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A984-7AC7-41BE-BE20-924B3171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Simulation</a:t>
            </a:r>
          </a:p>
          <a:p>
            <a:r>
              <a:rPr lang="en-US" dirty="0"/>
              <a:t>Use data from West Point testing and simulation to fill in estimators</a:t>
            </a:r>
          </a:p>
          <a:p>
            <a:r>
              <a:rPr lang="en-US" dirty="0"/>
              <a:t>Adjust simulation to match current COVID-19 mitigation efforts at West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65F-E420-4F56-B812-DBDE05042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Testing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800" dirty="0"/>
              <a:t>How testing strategies can be used to estimate prevalence of a highly communicable disease in closed populations.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B342C-A217-4EF4-8CBA-CF3013E4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2021"/>
            <a:ext cx="8534400" cy="9563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Mid-Year Brief</a:t>
            </a:r>
          </a:p>
          <a:p>
            <a:r>
              <a:rPr lang="en-US" sz="1200" dirty="0">
                <a:solidFill>
                  <a:schemeClr val="tx1"/>
                </a:solidFill>
              </a:rPr>
              <a:t>CDT Madison Teague</a:t>
            </a:r>
          </a:p>
        </p:txBody>
      </p:sp>
    </p:spTree>
    <p:extLst>
      <p:ext uri="{BB962C8B-B14F-4D97-AF65-F5344CB8AC3E}">
        <p14:creationId xmlns:p14="http://schemas.microsoft.com/office/powerpoint/2010/main" val="320361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 Template</Template>
  <TotalTime>592</TotalTime>
  <Words>205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1_Office Theme</vt:lpstr>
      <vt:lpstr>6_Office Theme</vt:lpstr>
      <vt:lpstr>COVID-19 Testing   How testing strategies can be used to estimate prevalence of a highly communicable disease in closed populations.</vt:lpstr>
      <vt:lpstr>Agenda</vt:lpstr>
      <vt:lpstr>BLUF</vt:lpstr>
      <vt:lpstr>Overview</vt:lpstr>
      <vt:lpstr>COVID-19 States</vt:lpstr>
      <vt:lpstr>Simulation</vt:lpstr>
      <vt:lpstr>Way Ahead</vt:lpstr>
      <vt:lpstr>COVID-19 Testing   How testing strategies can be used to estimate prevalence of a highly communicable disease in closed populations.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Testing   How testing strategies can be used to estimate prevalence of a highly communicable disease in closed populations.</dc:title>
  <dc:creator>Teague, Madison J CDT 2021</dc:creator>
  <cp:lastModifiedBy>Teague, Madison J CDT 2021</cp:lastModifiedBy>
  <cp:revision>13</cp:revision>
  <dcterms:created xsi:type="dcterms:W3CDTF">2020-11-24T02:12:50Z</dcterms:created>
  <dcterms:modified xsi:type="dcterms:W3CDTF">2020-11-29T17:53:40Z</dcterms:modified>
</cp:coreProperties>
</file>