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8" d="100"/>
          <a:sy n="78" d="100"/>
        </p:scale>
        <p:origin x="1615" y="3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handoutMaster" Target="handoutMasters/handout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Left Aligned and 12 Point</a:t>
            </a:r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1pPr>
            <a:lvl2pPr marL="8064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twitter.com/dtdusty" TargetMode="External" /><Relationship Id="rId3" Type="http://schemas.openxmlformats.org/officeDocument/2006/relationships/hyperlink" Target="http://dusty-turner.netlify.com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tidymodels/tidymodels" TargetMode="External" /><Relationship Id="rId3" Type="http://schemas.openxmlformats.org/officeDocument/2006/relationships/hyperlink" Target="www.twitter.com/topepo" TargetMode="External" /><Relationship Id="rId4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MORS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Tidymodels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MAJ</a:t>
            </a:r>
            <a:r>
              <a:rPr/>
              <a:t> </a:t>
            </a:r>
            <a:r>
              <a:rPr/>
              <a:t>Dusty</a:t>
            </a:r>
            <a:r>
              <a:rPr/>
              <a:t> </a:t>
            </a:r>
            <a:r>
              <a:rPr/>
              <a:t>Turner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Kuhn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mod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a Data Problem</a:t>
            </a:r>
          </a:p>
          <a:p>
            <a:pPr lvl="2"/>
            <a:r>
              <a:rPr/>
              <a:t>Flying Hour Challenge</a:t>
            </a:r>
          </a:p>
          <a:p>
            <a:pPr lvl="1"/>
            <a:r>
              <a:rPr/>
              <a:t>Show the ‘old techniques’</a:t>
            </a:r>
          </a:p>
          <a:p>
            <a:pPr lvl="2"/>
            <a:r>
              <a:rPr/>
              <a:t>imputation</a:t>
            </a:r>
          </a:p>
          <a:p>
            <a:pPr lvl="2"/>
            <a:r>
              <a:rPr/>
              <a:t>modeling</a:t>
            </a:r>
          </a:p>
          <a:p>
            <a:pPr lvl="2"/>
            <a:r>
              <a:rPr/>
              <a:t>prediction</a:t>
            </a:r>
          </a:p>
          <a:p>
            <a:pPr lvl="2"/>
            <a:r>
              <a:rPr/>
              <a:t>model comparison</a:t>
            </a:r>
          </a:p>
          <a:p>
            <a:pPr lvl="1"/>
            <a:r>
              <a:rPr/>
              <a:t>Show the new technique</a:t>
            </a:r>
          </a:p>
          <a:p>
            <a:pPr lvl="2"/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Discuss Challenges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(janitor)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(tidymodels)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(flextable)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Flying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(hours_flown, as_of_date,id,id2,id3,mc_percent)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451022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4048"/>
                <a:gridCol w="959955"/>
                <a:gridCol w="517049"/>
                <a:gridCol w="594744"/>
                <a:gridCol w="454839"/>
                <a:gridCol w="990651"/>
              </a:tblGrid>
              <a:tr h="28816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hours_flown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217N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217N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0.91528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88811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734307"/>
                <a:gridCol w="649246"/>
                <a:gridCol w="765753"/>
                <a:gridCol w="688059"/>
                <a:gridCol w="765753"/>
                <a:gridCol w="765753"/>
                <a:gridCol w="765753"/>
                <a:gridCol w="668959"/>
              </a:tblGrid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hist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2013.98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▇▇▁▇▁▇▁▇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6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fiscal_month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▇▃▇▃▃▇▅▇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▁▇▅▂▃▂▂▁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on_hand_inventory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▁▁▁▇▁▁▁▁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qty_reported_for_readiness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683.26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6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529.85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255.99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655.00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▁▁▇▁▁▁▂▁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avail_hours_days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484.35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▃▁▁▁▁▂▃▇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▂▁▁▁▁▂▂▇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da_2_year_fmc_hist_avg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▂▁▁▇▃▂▂▃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nmcs_days_hrs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76.10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da_2_year_nmcs_hist_avg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▃▃▁▇▁▁▁▅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5561064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10092"/>
                <a:gridCol w="734307"/>
                <a:gridCol w="827622"/>
                <a:gridCol w="649246"/>
                <a:gridCol w="485876"/>
                <a:gridCol w="524689"/>
                <a:gridCol w="641197"/>
                <a:gridCol w="835672"/>
              </a:tblGrid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complete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empty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n_unique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6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49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80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model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army_accept_date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gain_loss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67854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76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Issues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6341164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951702"/>
                <a:gridCol w="734307"/>
              </a:tblGrid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NotMissing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gain_loss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67854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nmcm_depot_percent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nmcm_equip_percent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7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39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army_accept_date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6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25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auto_rotate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View</a:t>
            </a:r>
          </a:p>
        </p:txBody>
      </p:sp>
      <p:pic>
        <p:nvPicPr>
          <p:cNvPr descr="MORS_Emerging_Techniques_Tidymodel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</a:p>
        </p:txBody>
      </p:sp>
      <p:pic>
        <p:nvPicPr>
          <p:cNvPr descr="03_presentation_fil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092200"/>
            <a:ext cx="49784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</a:t>
            </a:r>
            <a:r>
              <a:rPr/>
              <a:t> </a:t>
            </a:r>
            <a:r>
              <a:rPr/>
              <a:t>Along!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Army</a:t>
            </a:r>
          </a:p>
          <a:p>
            <a:pPr lvl="1"/>
            <a:r>
              <a:rPr/>
              <a:t>Combat Engineer</a:t>
            </a:r>
          </a:p>
          <a:p>
            <a:pPr lvl="1"/>
            <a:r>
              <a:rPr/>
              <a:t>Platoon Leader / XO / Company Commander</a:t>
            </a:r>
          </a:p>
          <a:p>
            <a:pPr lvl="1"/>
            <a:r>
              <a:rPr/>
              <a:t>Geospatial / Sapper / Route Clearance</a:t>
            </a:r>
          </a:p>
          <a:p>
            <a:pPr lvl="1"/>
            <a:r>
              <a:rPr/>
              <a:t>Hawaii / White Sands Missile Range / Iraq / Afghanistan</a:t>
            </a:r>
          </a:p>
          <a:p>
            <a:pPr lvl="0" marL="0" indent="0">
              <a:buNone/>
            </a:pPr>
            <a:r>
              <a:rPr/>
              <a:t>Education</a:t>
            </a:r>
          </a:p>
          <a:p>
            <a:pPr lvl="1"/>
            <a:r>
              <a:rPr/>
              <a:t>West Point ’07</a:t>
            </a:r>
          </a:p>
          <a:p>
            <a:pPr lvl="2"/>
            <a:r>
              <a:rPr/>
              <a:t>Operations Research, BS</a:t>
            </a:r>
          </a:p>
          <a:p>
            <a:pPr lvl="1"/>
            <a:r>
              <a:rPr/>
              <a:t>Missouri University of Science and Technology ’12</a:t>
            </a:r>
          </a:p>
          <a:p>
            <a:pPr lvl="2"/>
            <a:r>
              <a:rPr/>
              <a:t>Engineering Management, MS</a:t>
            </a:r>
          </a:p>
          <a:p>
            <a:pPr lvl="1"/>
            <a:r>
              <a:rPr/>
              <a:t>THE Ohio State ’16</a:t>
            </a:r>
          </a:p>
          <a:p>
            <a:pPr lvl="2"/>
            <a:r>
              <a:rPr/>
              <a:t>Integrated Systems Engineering, MS</a:t>
            </a:r>
          </a:p>
          <a:p>
            <a:pPr lvl="2"/>
            <a:r>
              <a:rPr/>
              <a:t>Applied Statistics, Graduate Minor</a:t>
            </a:r>
          </a:p>
          <a:p>
            <a:pPr lvl="0" marL="0" indent="0">
              <a:buNone/>
            </a:pPr>
            <a:r>
              <a:rPr/>
              <a:t>Data Science</a:t>
            </a:r>
          </a:p>
          <a:p>
            <a:pPr lvl="1"/>
            <a:r>
              <a:rPr/>
              <a:t>R User Since ’14</a:t>
            </a:r>
          </a:p>
          <a:p>
            <a:pPr lvl="1"/>
            <a:r>
              <a:rPr/>
              <a:t>Catch me on Twitter </a:t>
            </a:r>
            <a:r>
              <a:rPr sz="1800">
                <a:hlinkClick r:id="rId2"/>
                <a:latin typeface="Courier"/>
              </a:rPr>
              <a:t>@dtdusty</a:t>
            </a:r>
          </a:p>
          <a:p>
            <a:pPr lvl="1"/>
            <a:r>
              <a:rPr>
                <a:hlinkClick r:id="rId3"/>
              </a:rPr>
              <a:t>http://dusty-turner.netlify.com/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Science Background</a:t>
            </a:r>
          </a:p>
          <a:p>
            <a:pPr lvl="1"/>
            <a:r>
              <a:rPr/>
              <a:t>Moderate R Background</a:t>
            </a:r>
          </a:p>
          <a:p>
            <a:pPr lvl="1"/>
            <a:r>
              <a:rPr/>
              <a:t>Pretty much a ‘super nerd’</a:t>
            </a:r>
          </a:p>
        </p:txBody>
      </p:sp>
      <p:pic>
        <p:nvPicPr>
          <p:cNvPr descr="03_presentation_files/ner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286000"/>
            <a:ext cx="42545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www.tenor.com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talk about</a:t>
            </a:r>
          </a:p>
          <a:p>
            <a:pPr lvl="1"/>
            <a:r>
              <a:rPr/>
              <a:t>Modeling in R the old way (</a:t>
            </a:r>
            <a:r>
              <a:rPr sz="1800">
                <a:latin typeface="Courier"/>
              </a:rPr>
              <a:t>caret</a:t>
            </a:r>
            <a:r>
              <a:rPr/>
              <a:t>)</a:t>
            </a:r>
          </a:p>
          <a:p>
            <a:pPr lvl="1"/>
            <a:r>
              <a:rPr/>
              <a:t>Modeling in R the (very) new way (</a:t>
            </a:r>
            <a:r>
              <a:rPr sz="1800">
                <a:latin typeface="Courier"/>
              </a:rPr>
              <a:t>tidymodels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Lets also weave in an example (Flying Hour Challlenge)</a:t>
            </a:r>
          </a:p>
        </p:txBody>
      </p:sp>
      <p:pic>
        <p:nvPicPr>
          <p:cNvPr descr="03_presentation_files/tidymodels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460500"/>
            <a:ext cx="425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Caret</a:t>
            </a:r>
            <a:r>
              <a:rPr/>
              <a:t> Package</a:t>
            </a:r>
          </a:p>
          <a:p>
            <a:pPr lvl="1"/>
            <a:r>
              <a:rPr/>
              <a:t>Classification And REgression Training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0" marL="0" indent="0">
              <a:buNone/>
            </a:pPr>
            <a:r>
              <a:rPr/>
              <a:t>Drawbacks</a:t>
            </a:r>
          </a:p>
          <a:p>
            <a:pPr lvl="1"/>
            <a:r>
              <a:rPr/>
              <a:t>Requires unique syntax to support each package / imputation technique</a:t>
            </a:r>
          </a:p>
          <a:p>
            <a:pPr lvl="1"/>
            <a:r>
              <a:rPr/>
              <a:t>Not ‘tidy’ compatible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tidymodels</a:t>
            </a:r>
            <a:r>
              <a:rPr/>
              <a:t> package</a:t>
            </a:r>
          </a:p>
          <a:p>
            <a:pPr lvl="1"/>
            <a:r>
              <a:rPr/>
              <a:t>Released in October 2019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1"/>
            <a:r>
              <a:rPr/>
              <a:t>Supports model performance measurements</a:t>
            </a:r>
          </a:p>
          <a:p>
            <a:pPr lvl="0" marL="0" indent="0">
              <a:buNone/>
            </a:pPr>
            <a:r>
              <a:rPr/>
              <a:t>Advantages</a:t>
            </a:r>
          </a:p>
          <a:p>
            <a:pPr lvl="1"/>
            <a:r>
              <a:rPr/>
              <a:t>Streamlines syntax for all model types / packages</a:t>
            </a:r>
          </a:p>
          <a:p>
            <a:pPr lvl="1"/>
            <a:r>
              <a:rPr/>
              <a:t>‘tidy’ compatible</a:t>
            </a:r>
          </a:p>
          <a:p>
            <a:pPr lvl="1"/>
            <a:r>
              <a:rPr/>
              <a:t>Easy to compare model performance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sz="1800">
                <a:latin typeface="Courier"/>
              </a:rP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documentation:</a:t>
            </a:r>
          </a:p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</a:t>
            </a:r>
            <a:r>
              <a:rPr sz="1800">
                <a:latin typeface="Courier"/>
              </a:rPr>
              <a:t>tidyverse</a:t>
            </a:r>
            <a:r>
              <a:rPr/>
              <a:t>."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https://github.com/tidymodels/tidymodels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install.packages("tidymodels")</a:t>
            </a:r>
          </a:p>
          <a:p>
            <a:pPr lvl="0" marL="0" indent="0">
              <a:buNone/>
            </a:pPr>
            <a:r>
              <a:rPr/>
              <a:t>Author is Max Kuhn of RStudio </a:t>
            </a:r>
            <a:r>
              <a:rPr sz="1800">
                <a:hlinkClick r:id="rId3"/>
                <a:latin typeface="Courier"/>
              </a:rPr>
              <a:t>@topepo</a:t>
            </a:r>
          </a:p>
        </p:txBody>
      </p:sp>
      <p:pic>
        <p:nvPicPr>
          <p:cNvPr descr="03_presentation_files/max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53000" y="1092200"/>
            <a:ext cx="36322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</a:t>
            </a:r>
            <a:r>
              <a:rPr/>
              <a:t> </a:t>
            </a:r>
            <a:r>
              <a:rPr/>
              <a:t>Kuhn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Process</a:t>
            </a:r>
          </a:p>
        </p:txBody>
      </p:sp>
    </p:spTree>
  </p:cSld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Letter Paper (8.5x11 in)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PowerPoint Presentation</vt:lpstr>
      <vt:lpstr>PowerPoint Presentation</vt:lpstr>
      <vt:lpstr>Tidymodels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 | Max Kuhn</dc:creator>
  <cp:keywords/>
  <dcterms:created xsi:type="dcterms:W3CDTF">2019-11-14T17:55:50Z</dcterms:created>
  <dcterms:modified xsi:type="dcterms:W3CDTF">2019-11-14T17:55:50Z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December 2019</vt:lpwstr>
  </property>
  <property fmtid="{D5CDD505-2E9C-101B-9397-08002B2CF9AE}" pid="3" name="output">
    <vt:lpwstr/>
  </property>
</Properties>
</file>