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handoutMasterIdLst>
    <p:handoutMasterId r:id="rId6"/>
  </p:handoutMasterIdLst>
  <p:sldIdLst>
    <p:sldId id="256" r:id="rId2"/>
    <p:sldId id="263" r:id="rId3"/>
    <p:sldId id="260" r:id="rId4"/>
    <p:sldId id="261" r:id="rId5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86251" autoAdjust="0"/>
  </p:normalViewPr>
  <p:slideViewPr>
    <p:cSldViewPr snapToGrid="0">
      <p:cViewPr varScale="1">
        <p:scale>
          <a:sx n="78" d="100"/>
          <a:sy n="78" d="100"/>
        </p:scale>
        <p:origin x="1615" y="36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2540-8DE6-4FD8-AB8C-15635D6C1EAD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C8AFF-1490-4D2F-ACB8-E4B23629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8150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  <a:prstGeom prst="rect">
            <a:avLst/>
          </a:prstGeo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28074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2238" y="1012825"/>
            <a:ext cx="8915626" cy="258532"/>
          </a:xfrm>
        </p:spPr>
        <p:txBody>
          <a:bodyPr>
            <a:spAutoFit/>
          </a:bodyPr>
          <a:lstStyle>
            <a:lvl1pPr marL="0" indent="0">
              <a:buNone/>
              <a:defRPr sz="1200" baseline="0">
                <a:latin typeface="Courie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Left Aligned and 12 Point</a:t>
            </a:r>
          </a:p>
        </p:txBody>
      </p:sp>
    </p:spTree>
    <p:extLst>
      <p:ext uri="{BB962C8B-B14F-4D97-AF65-F5344CB8AC3E}">
        <p14:creationId xmlns:p14="http://schemas.microsoft.com/office/powerpoint/2010/main" val="34985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2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42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486400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/>
            </a:lvl1pPr>
            <a:lvl2pPr marL="806450" indent="-3508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76941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973-2A43-4259-943D-13AC1C602F1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F2FC-87CE-43F9-8295-ACD3D992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4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905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870" r:id="rId15"/>
    <p:sldLayoutId id="2147483904" r:id="rId16"/>
    <p:sldLayoutId id="2147483901" r:id="rId17"/>
    <p:sldLayoutId id="2147483902" r:id="rId18"/>
    <p:sldLayoutId id="2147483903" r:id="rId19"/>
  </p:sldLayoutIdLst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tidymodels/tidymodel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Title Template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MAJ Dusty Turner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712B13-086E-4DF5-BDDC-9A74FB9D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 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ED6577-99F3-44D6-AA7D-D7A4BAD6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FEF7-EA70-4907-87EC-9609F14A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DB80E-CF18-4DFB-A988-5D770ACC8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5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Tidymodels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“</a:t>
            </a:r>
            <a:r>
              <a:rPr sz="1800">
                <a:latin typeface="Courier"/>
              </a:rPr>
              <a:t>tidymodels</a:t>
            </a:r>
            <a:r>
              <a:t> is a ’’meta-package” for modeling and statistical analysis that share the underlying design philosophy, grammar, and data structures of the tidyverse."</a:t>
            </a:r>
          </a:p>
          <a:p>
            <a:pPr lvl="1"/>
            <a:r>
              <a:rPr>
                <a:hlinkClick r:id="rId2"/>
              </a:rPr>
              <a:t>https://github.com/tidymodels/tidymodels</a:t>
            </a:r>
          </a:p>
          <a:p>
            <a:pPr lvl="1"/>
            <a:r>
              <a:rPr sz="1800">
                <a:latin typeface="Courier"/>
              </a:rPr>
              <a:t>install.packages("tidymodels")</a:t>
            </a:r>
          </a:p>
        </p:txBody>
      </p:sp>
      <p:pic>
        <p:nvPicPr>
          <p:cNvPr id="2" name="Picture 1" descr="03_presentation_files/max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1092200"/>
            <a:ext cx="36322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400" dirty="0"/>
              <a:t>Max Kuhn at West Point Fall 2018</a:t>
            </a:r>
          </a:p>
        </p:txBody>
      </p:sp>
    </p:spTree>
    <p:extLst>
      <p:ext uri="{BB962C8B-B14F-4D97-AF65-F5344CB8AC3E}">
        <p14:creationId xmlns:p14="http://schemas.microsoft.com/office/powerpoint/2010/main" val="837762731"/>
      </p:ext>
    </p:extLst>
  </p:cSld>
  <p:clrMapOvr>
    <a:masterClrMapping/>
  </p:clrMapOvr>
</p:sld>
</file>

<file path=ppt/theme/theme1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Letter Paper (8.5x11 in)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Courier</vt:lpstr>
      <vt:lpstr>CAA#UNCLASSIFIED#Theme</vt:lpstr>
      <vt:lpstr>Title Template</vt:lpstr>
      <vt:lpstr>PowerPoint Presentation</vt:lpstr>
      <vt:lpstr>PowerPoint Presentation</vt:lpstr>
      <vt:lpstr>Tidymodels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Letter Paper (8.5x11 in)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Courier</vt:lpstr>
      <vt:lpstr>CAA#UNCLASSIFIED#Theme</vt:lpstr>
      <vt:lpstr>MORS Emerging Techniques Tidymodels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 Emerging Techniques Tidymodels</dc:title>
  <dc:creator>MAJ Dusty Turner</dc:creator>
  <cp:keywords/>
  <cp:lastModifiedBy>turner.jill.e@gmail.com</cp:lastModifiedBy>
  <cp:revision>11</cp:revision>
  <dcterms:created xsi:type="dcterms:W3CDTF">2019-11-12T16:04:28Z</dcterms:created>
  <dcterms:modified xsi:type="dcterms:W3CDTF">2019-11-14T03:33:13Z</dcterms:modified>
</cp:coreProperties>
</file>