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handoutMasterIdLst>
    <p:handoutMasterId r:id="rId6"/>
  </p:handoutMasterIdLst>
  <p:sldIdLst>
    <p:sldId id="256" r:id="rId2"/>
    <p:sldId id="262" r:id="rId3"/>
    <p:sldId id="260" r:id="rId4"/>
    <p:sldId id="261" r:id="rId5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2" d="100"/>
          <a:sy n="72" d="100"/>
        </p:scale>
        <p:origin x="1350" y="84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540-8DE6-4FD8-AB8C-15635D6C1E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8AFF-1490-4D2F-ACB8-E4B23629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Left Aligned and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68045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0"/>
            <a:r>
              <a:rPr lang="en-US" dirty="0" smtClean="0"/>
              <a:t>More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tidymodels/tidymodel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Title Template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MAJ Dusty Turner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We’re Going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686800" cy="5486400"/>
          </a:xfrm>
        </p:spPr>
        <p:txBody>
          <a:bodyPr/>
          <a:lstStyle/>
          <a:p>
            <a:pPr lvl="1"/>
            <a:r>
              <a:rPr dirty="0"/>
              <a:t>Introduce a Data Problem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dirty="0"/>
              <a:t>Flying Hour Challenge</a:t>
            </a:r>
          </a:p>
          <a:p>
            <a:pPr lvl="1"/>
            <a:r>
              <a:rPr dirty="0"/>
              <a:t>Show the ‘old technique’</a:t>
            </a:r>
          </a:p>
          <a:p>
            <a:pPr lvl="1"/>
            <a:r>
              <a:rPr dirty="0"/>
              <a:t>Show the new technique</a:t>
            </a:r>
          </a:p>
          <a:p>
            <a:pPr lvl="1"/>
            <a:r>
              <a:rPr dirty="0"/>
              <a:t>Discuss Challenges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44751"/>
              </p:ext>
            </p:extLst>
          </p:nvPr>
        </p:nvGraphicFramePr>
        <p:xfrm>
          <a:off x="103284" y="999002"/>
          <a:ext cx="3663292" cy="4206240"/>
        </p:xfrm>
        <a:graphic>
          <a:graphicData uri="http://schemas.openxmlformats.org/drawingml/2006/table">
            <a:tbl>
              <a:tblPr/>
              <a:tblGrid>
                <a:gridCol w="1977283"/>
                <a:gridCol w="951702"/>
                <a:gridCol w="734307"/>
              </a:tblGrid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NotMissing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Missing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gain_loss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67854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fmc_percent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nmcm_depot_percent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nmcm_equip_percent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nmcm_org_percent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nmcm_percent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nmcm_spt_percent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nmcs_org_percent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nmcs_percent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nmcs_spt_percent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pmcm_org_percent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pmcm_percent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pmcm_spt_percent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pmcs_org_percent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pmcs_percent</a:t>
                      </a:r>
                      <a:endParaRPr sz="11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pmcs_spt_percent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age_years_by_accept_date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74785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army_accept_date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74785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as_of_date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74849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auto_rotate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74849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tidyverse."</a:t>
            </a:r>
          </a:p>
          <a:p>
            <a:pPr lvl="1"/>
            <a:r>
              <a:rPr>
                <a:hlinkClick r:id="rId2"/>
              </a:rPr>
              <a:t>https://github.com/tidymodels/tidymodels</a:t>
            </a:r>
          </a:p>
          <a:p>
            <a:pPr lvl="1"/>
            <a:r>
              <a:rPr sz="1800">
                <a:latin typeface="Courier"/>
              </a:rPr>
              <a:t>install.packages("tidymodels")</a:t>
            </a:r>
          </a:p>
        </p:txBody>
      </p:sp>
      <p:pic>
        <p:nvPicPr>
          <p:cNvPr id="2" name="Picture 1" descr="03_presentation_files/max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1092200"/>
            <a:ext cx="36322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Max Kuhn at West Point Fall 2018</a:t>
            </a:r>
          </a:p>
        </p:txBody>
      </p:sp>
    </p:spTree>
    <p:extLst>
      <p:ext uri="{BB962C8B-B14F-4D97-AF65-F5344CB8AC3E}">
        <p14:creationId xmlns:p14="http://schemas.microsoft.com/office/powerpoint/2010/main" val="837762731"/>
      </p:ext>
    </p:extLst>
  </p:cSld>
  <p:clrMapOvr>
    <a:masterClrMapping/>
  </p:clrMapOvr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Letter Paper (8.5x11 in)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What We’re Going to Do:</vt:lpstr>
      <vt:lpstr>PowerPoint Presentation</vt:lpstr>
      <vt:lpstr>Tidymodels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Letter Paper (8.5x11 in)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</vt:lpstr>
      <vt:lpstr>CAA#UNCLASSIFIED#Theme</vt:lpstr>
      <vt:lpstr>MORS Emerging Techniques Tidymodels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</dc:creator>
  <cp:keywords/>
  <cp:lastModifiedBy>Dusty Turner</cp:lastModifiedBy>
  <cp:revision>11</cp:revision>
  <dcterms:created xsi:type="dcterms:W3CDTF">2019-11-12T16:04:28Z</dcterms:created>
  <dcterms:modified xsi:type="dcterms:W3CDTF">2019-11-15T16:13:13Z</dcterms:modified>
</cp:coreProperties>
</file>