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4" r:id="rId4"/>
    <p:sldMasterId id="2147483764" r:id="rId5"/>
    <p:sldMasterId id="2147483778" r:id="rId6"/>
  </p:sldMasterIdLst>
  <p:notesMasterIdLst>
    <p:notesMasterId r:id="rId11"/>
  </p:notesMasterIdLst>
  <p:handoutMasterIdLst>
    <p:handoutMasterId r:id="rId12"/>
  </p:handoutMasterIdLst>
  <p:sldIdLst>
    <p:sldId id="256" r:id="rId7"/>
    <p:sldId id="257" r:id="rId8"/>
    <p:sldId id="258" r:id="rId9"/>
    <p:sldId id="259" r:id="rId10"/>
  </p:sldIdLst>
  <p:sldSz cx="9144000" cy="6858000" type="letter"/>
  <p:notesSz cx="7010400" cy="9296400"/>
  <p:defaultTextStyle>
    <a:defPPr>
      <a:defRPr lang="en-US"/>
    </a:defPPr>
    <a:lvl1pPr algn="l" rtl="0" eaLnBrk="0" fontAlgn="base" hangingPunct="0">
      <a:spcBef>
        <a:spcPct val="0"/>
      </a:spcBef>
      <a:spcAft>
        <a:spcPct val="0"/>
      </a:spcAft>
      <a:defRPr sz="2400" b="1" kern="1200">
        <a:solidFill>
          <a:srgbClr val="000000"/>
        </a:solidFill>
        <a:latin typeface="Arial" charset="0"/>
        <a:ea typeface="+mn-ea"/>
        <a:cs typeface="+mn-cs"/>
      </a:defRPr>
    </a:lvl1pPr>
    <a:lvl2pPr marL="457200" algn="l" rtl="0" eaLnBrk="0" fontAlgn="base" hangingPunct="0">
      <a:spcBef>
        <a:spcPct val="0"/>
      </a:spcBef>
      <a:spcAft>
        <a:spcPct val="0"/>
      </a:spcAft>
      <a:defRPr sz="2400" b="1" kern="1200">
        <a:solidFill>
          <a:srgbClr val="000000"/>
        </a:solidFill>
        <a:latin typeface="Arial" charset="0"/>
        <a:ea typeface="+mn-ea"/>
        <a:cs typeface="+mn-cs"/>
      </a:defRPr>
    </a:lvl2pPr>
    <a:lvl3pPr marL="914400" algn="l" rtl="0" eaLnBrk="0" fontAlgn="base" hangingPunct="0">
      <a:spcBef>
        <a:spcPct val="0"/>
      </a:spcBef>
      <a:spcAft>
        <a:spcPct val="0"/>
      </a:spcAft>
      <a:defRPr sz="2400" b="1" kern="1200">
        <a:solidFill>
          <a:srgbClr val="000000"/>
        </a:solidFill>
        <a:latin typeface="Arial" charset="0"/>
        <a:ea typeface="+mn-ea"/>
        <a:cs typeface="+mn-cs"/>
      </a:defRPr>
    </a:lvl3pPr>
    <a:lvl4pPr marL="1371600" algn="l" rtl="0" eaLnBrk="0" fontAlgn="base" hangingPunct="0">
      <a:spcBef>
        <a:spcPct val="0"/>
      </a:spcBef>
      <a:spcAft>
        <a:spcPct val="0"/>
      </a:spcAft>
      <a:defRPr sz="2400" b="1" kern="1200">
        <a:solidFill>
          <a:srgbClr val="000000"/>
        </a:solidFill>
        <a:latin typeface="Arial" charset="0"/>
        <a:ea typeface="+mn-ea"/>
        <a:cs typeface="+mn-cs"/>
      </a:defRPr>
    </a:lvl4pPr>
    <a:lvl5pPr marL="1828800" algn="l"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m Treharne" initials="" lastIdx="17" clrIdx="0"/>
  <p:cmAuthor id="1" name="Jim Treharne" initials="JT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0FF"/>
    <a:srgbClr val="E7EFFF"/>
    <a:srgbClr val="EFF4FF"/>
    <a:srgbClr val="003FBC"/>
    <a:srgbClr val="FFEBEB"/>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1214" autoAdjust="0"/>
  </p:normalViewPr>
  <p:slideViewPr>
    <p:cSldViewPr snapToGrid="0">
      <p:cViewPr varScale="1">
        <p:scale>
          <a:sx n="78" d="100"/>
          <a:sy n="78" d="100"/>
        </p:scale>
        <p:origin x="1536" y="67"/>
      </p:cViewPr>
      <p:guideLst>
        <p:guide orient="horz" pos="144"/>
        <p:guide pos="2880"/>
      </p:guideLst>
    </p:cSldViewPr>
  </p:slideViewPr>
  <p:outlineViewPr>
    <p:cViewPr>
      <p:scale>
        <a:sx n="33" d="100"/>
        <a:sy n="33" d="100"/>
      </p:scale>
      <p:origin x="0" y="-1835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5" d="100"/>
          <a:sy n="85" d="100"/>
        </p:scale>
        <p:origin x="-379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0"/>
            <a:ext cx="3039219" cy="461637"/>
          </a:xfrm>
          <a:prstGeom prst="rect">
            <a:avLst/>
          </a:prstGeom>
          <a:noFill/>
          <a:ln w="9525">
            <a:noFill/>
            <a:miter lim="800000"/>
            <a:headEnd/>
            <a:tailEnd/>
          </a:ln>
          <a:effectLst/>
        </p:spPr>
        <p:txBody>
          <a:bodyPr vert="horz" wrap="square" lIns="19367" tIns="0" rIns="19367" bIns="0" numCol="1" anchor="t" anchorCtr="0" compatLnSpc="1">
            <a:prstTxWarp prst="textNoShape">
              <a:avLst/>
            </a:prstTxWarp>
          </a:bodyPr>
          <a:lstStyle>
            <a:lvl1pPr defTabSz="953100">
              <a:defRPr sz="1000" b="0" i="1"/>
            </a:lvl1pPr>
          </a:lstStyle>
          <a:p>
            <a:endParaRPr lang="en-US"/>
          </a:p>
        </p:txBody>
      </p:sp>
      <p:sp>
        <p:nvSpPr>
          <p:cNvPr id="3075" name="Rectangle 3"/>
          <p:cNvSpPr>
            <a:spLocks noGrp="1" noChangeArrowheads="1"/>
          </p:cNvSpPr>
          <p:nvPr>
            <p:ph type="dt" sz="quarter" idx="1"/>
          </p:nvPr>
        </p:nvSpPr>
        <p:spPr bwMode="auto">
          <a:xfrm>
            <a:off x="3971183" y="0"/>
            <a:ext cx="3039218" cy="461637"/>
          </a:xfrm>
          <a:prstGeom prst="rect">
            <a:avLst/>
          </a:prstGeom>
          <a:noFill/>
          <a:ln w="9525">
            <a:noFill/>
            <a:miter lim="800000"/>
            <a:headEnd/>
            <a:tailEnd/>
          </a:ln>
          <a:effectLst/>
        </p:spPr>
        <p:txBody>
          <a:bodyPr vert="horz" wrap="square" lIns="19367" tIns="0" rIns="19367" bIns="0" numCol="1" anchor="t" anchorCtr="0" compatLnSpc="1">
            <a:prstTxWarp prst="textNoShape">
              <a:avLst/>
            </a:prstTxWarp>
          </a:bodyPr>
          <a:lstStyle>
            <a:lvl1pPr algn="r" defTabSz="953100">
              <a:defRPr sz="1000" b="0" i="1"/>
            </a:lvl1pPr>
          </a:lstStyle>
          <a:p>
            <a:endParaRPr lang="en-US" dirty="0"/>
          </a:p>
        </p:txBody>
      </p:sp>
      <p:sp>
        <p:nvSpPr>
          <p:cNvPr id="3076" name="Rectangle 4"/>
          <p:cNvSpPr>
            <a:spLocks noGrp="1" noChangeArrowheads="1"/>
          </p:cNvSpPr>
          <p:nvPr>
            <p:ph type="ftr" sz="quarter" idx="2"/>
          </p:nvPr>
        </p:nvSpPr>
        <p:spPr bwMode="auto">
          <a:xfrm>
            <a:off x="2" y="8834765"/>
            <a:ext cx="3039219" cy="461637"/>
          </a:xfrm>
          <a:prstGeom prst="rect">
            <a:avLst/>
          </a:prstGeom>
          <a:noFill/>
          <a:ln w="9525">
            <a:noFill/>
            <a:miter lim="800000"/>
            <a:headEnd/>
            <a:tailEnd/>
          </a:ln>
          <a:effectLst/>
        </p:spPr>
        <p:txBody>
          <a:bodyPr vert="horz" wrap="square" lIns="19367" tIns="0" rIns="19367" bIns="0" numCol="1" anchor="b" anchorCtr="0" compatLnSpc="1">
            <a:prstTxWarp prst="textNoShape">
              <a:avLst/>
            </a:prstTxWarp>
          </a:bodyPr>
          <a:lstStyle>
            <a:lvl1pPr defTabSz="953100">
              <a:defRPr sz="1000" b="0" i="1"/>
            </a:lvl1pPr>
          </a:lstStyle>
          <a:p>
            <a:r>
              <a:rPr lang="en-US" smtClean="0"/>
              <a:t>CAA</a:t>
            </a:r>
            <a:endParaRPr lang="en-US"/>
          </a:p>
        </p:txBody>
      </p:sp>
      <p:sp>
        <p:nvSpPr>
          <p:cNvPr id="3077" name="Rectangle 5"/>
          <p:cNvSpPr>
            <a:spLocks noGrp="1" noChangeArrowheads="1"/>
          </p:cNvSpPr>
          <p:nvPr>
            <p:ph type="sldNum" sz="quarter" idx="3"/>
          </p:nvPr>
        </p:nvSpPr>
        <p:spPr bwMode="auto">
          <a:xfrm>
            <a:off x="3971183" y="8834765"/>
            <a:ext cx="3039218" cy="461637"/>
          </a:xfrm>
          <a:prstGeom prst="rect">
            <a:avLst/>
          </a:prstGeom>
          <a:noFill/>
          <a:ln w="9525">
            <a:noFill/>
            <a:miter lim="800000"/>
            <a:headEnd/>
            <a:tailEnd/>
          </a:ln>
          <a:effectLst/>
        </p:spPr>
        <p:txBody>
          <a:bodyPr vert="horz" wrap="square" lIns="19367" tIns="0" rIns="19367" bIns="0" numCol="1" anchor="b" anchorCtr="0" compatLnSpc="1">
            <a:prstTxWarp prst="textNoShape">
              <a:avLst/>
            </a:prstTxWarp>
          </a:bodyPr>
          <a:lstStyle>
            <a:lvl1pPr algn="r" defTabSz="953100">
              <a:defRPr sz="1000" b="0" i="1"/>
            </a:lvl1pPr>
          </a:lstStyle>
          <a:p>
            <a:fld id="{17757CCF-4DC8-4B3A-83F5-93C4451253B7}" type="slidenum">
              <a:rPr lang="en-US"/>
              <a:pPr/>
              <a:t>‹#›</a:t>
            </a:fld>
            <a:endParaRPr lang="en-US"/>
          </a:p>
        </p:txBody>
      </p:sp>
    </p:spTree>
    <p:extLst>
      <p:ext uri="{BB962C8B-B14F-4D97-AF65-F5344CB8AC3E}">
        <p14:creationId xmlns:p14="http://schemas.microsoft.com/office/powerpoint/2010/main" val="244900102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body" sz="quarter" idx="3"/>
          </p:nvPr>
        </p:nvSpPr>
        <p:spPr bwMode="auto">
          <a:xfrm>
            <a:off x="462801" y="4960203"/>
            <a:ext cx="6018002" cy="4057624"/>
          </a:xfrm>
          <a:prstGeom prst="rect">
            <a:avLst/>
          </a:prstGeom>
          <a:noFill/>
          <a:ln w="9525">
            <a:noFill/>
            <a:miter lim="800000"/>
            <a:headEnd/>
            <a:tailEnd/>
          </a:ln>
          <a:effectLst/>
        </p:spPr>
        <p:txBody>
          <a:bodyPr vert="horz" wrap="square" lIns="95232" tIns="137695" rIns="95232" bIns="46809" numCol="1" anchor="t" anchorCtr="0" compatLnSpc="1">
            <a:prstTxWarp prst="textNoShape">
              <a:avLst/>
            </a:prstTxWarp>
          </a:bodyPr>
          <a:lstStyle/>
          <a:p>
            <a:pPr lvl="0"/>
            <a:r>
              <a:rPr lang="en-US" smtClean="0"/>
              <a:t>Click to edit Master notes styles</a:t>
            </a:r>
          </a:p>
          <a:p>
            <a:pPr lvl="1"/>
            <a:r>
              <a:rPr lang="en-US" smtClean="0"/>
              <a:t>Second Level</a:t>
            </a:r>
          </a:p>
        </p:txBody>
      </p:sp>
      <p:sp>
        <p:nvSpPr>
          <p:cNvPr id="2056" name="Rectangle 8"/>
          <p:cNvSpPr>
            <a:spLocks noGrp="1" noRot="1" noChangeAspect="1" noChangeArrowheads="1" noTextEdit="1"/>
          </p:cNvSpPr>
          <p:nvPr>
            <p:ph type="sldImg" idx="2"/>
          </p:nvPr>
        </p:nvSpPr>
        <p:spPr bwMode="auto">
          <a:xfrm>
            <a:off x="539750" y="449263"/>
            <a:ext cx="5862638" cy="4397375"/>
          </a:xfrm>
          <a:prstGeom prst="rect">
            <a:avLst/>
          </a:prstGeom>
          <a:noFill/>
          <a:ln w="9525">
            <a:solidFill>
              <a:srgbClr val="000000"/>
            </a:solidFill>
            <a:miter lim="800000"/>
            <a:headEnd/>
            <a:tailEnd/>
          </a:ln>
          <a:effectLst/>
        </p:spPr>
      </p:sp>
    </p:spTree>
    <p:extLst>
      <p:ext uri="{BB962C8B-B14F-4D97-AF65-F5344CB8AC3E}">
        <p14:creationId xmlns:p14="http://schemas.microsoft.com/office/powerpoint/2010/main" val="3907594861"/>
      </p:ext>
    </p:extLst>
  </p:cSld>
  <p:clrMap bg1="lt1" tx1="dk1" bg2="lt2" tx2="dk2" accent1="accent1" accent2="accent2" accent3="accent3" accent4="accent4" accent5="accent5" accent6="accent6" hlink="hlink" folHlink="folHlink"/>
  <p:hf/>
  <p:notesStyle>
    <a:lvl1pPr indent="227013" algn="l" defTabSz="938213"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692150" indent="-230188" algn="l" defTabSz="938213"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39825" indent="-230188" algn="l" defTabSz="938213"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1788" indent="-212725" algn="l" defTabSz="938213"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63750" indent="-230188" algn="l" defTabSz="938213"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066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079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8037" lvl="1" indent="-342900">
              <a:buFont typeface="+mj-lt"/>
              <a:buAutoNum type="arabicPeriod"/>
            </a:pPr>
            <a:r>
              <a:rPr lang="en-US" sz="1600" dirty="0" smtClean="0">
                <a:cs typeface="Arial" panose="020B0604020202020204" pitchFamily="34" charset="0"/>
              </a:rPr>
              <a:t>Development of expertise (primary principle).  For military justice advisors, expertise is developed with commanders, through a focus on advising commanders across the gamut of military-justice issues.  For litigators, that expertise is developed in the courtroom, through focused litigation experience.  Before MJR, trial counsels performed both litigation and command advice, resulting in a wide breadth of shallow experience.  MJR separates those roles into two functions:  litigation performed by trial counsels and command advice performed by military justice advisors.  </a:t>
            </a:r>
          </a:p>
          <a:p>
            <a:pPr marL="808037" lvl="1" indent="-342900">
              <a:buFont typeface="+mj-lt"/>
              <a:buAutoNum type="arabicPeriod"/>
            </a:pPr>
            <a:r>
              <a:rPr lang="en-US" sz="1600" dirty="0" smtClean="0">
                <a:cs typeface="Arial" panose="020B0604020202020204" pitchFamily="34" charset="0"/>
              </a:rPr>
              <a:t>Unity of effort.  With MJR, Staff Judge Advocates (SJAs) unified JAG officers based on their newly defined functions:  military justice advisors provide direct military-justice support to Army commanders and trial counsels support investigation and trial efforts.</a:t>
            </a:r>
          </a:p>
          <a:p>
            <a:pPr marL="808037" lvl="1" indent="-342900">
              <a:buFont typeface="+mj-lt"/>
              <a:buAutoNum type="arabicPeriod"/>
            </a:pPr>
            <a:r>
              <a:rPr lang="en-US" sz="1600" dirty="0" smtClean="0">
                <a:cs typeface="Arial" panose="020B0604020202020204" pitchFamily="34" charset="0"/>
              </a:rPr>
              <a:t>Unity of supervision.  SJAs streamlined supervisory structures to the minimum necessary to ensure mission accomplishment.  This means minimizing or eliminating dual supervisory arrangements that existed when counsels performed multiple roles.  Military Justice Redesign (MJR) started in November 2017 with a pilot program at three installations.  Between June and December 2019, the remaining installations began MJR realignment.  MJR untethers Trial Counsels from day-to-day command advice requirements; re-scoping trial counsel duties to create three tiers of Military Justice practitioners:</a:t>
            </a:r>
          </a:p>
          <a:p>
            <a:endParaRPr lang="en-US" dirty="0"/>
          </a:p>
        </p:txBody>
      </p:sp>
    </p:spTree>
    <p:extLst>
      <p:ext uri="{BB962C8B-B14F-4D97-AF65-F5344CB8AC3E}">
        <p14:creationId xmlns:p14="http://schemas.microsoft.com/office/powerpoint/2010/main" val="2468439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1600200"/>
            <a:ext cx="3657600" cy="3657600"/>
          </a:xfrm>
          <a:prstGeom prst="rect">
            <a:avLst/>
          </a:prstGeom>
        </p:spPr>
      </p:pic>
      <p:sp>
        <p:nvSpPr>
          <p:cNvPr id="2" name="Title 1"/>
          <p:cNvSpPr>
            <a:spLocks noGrp="1"/>
          </p:cNvSpPr>
          <p:nvPr>
            <p:ph type="ctrTitle"/>
          </p:nvPr>
        </p:nvSpPr>
        <p:spPr>
          <a:xfrm>
            <a:off x="457200" y="1325880"/>
            <a:ext cx="8229600" cy="1371600"/>
          </a:xfrm>
        </p:spPr>
        <p:txBody>
          <a:bodyPr lIns="91440" tIns="45720" rIns="91440" bIns="45720">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71600" y="3209544"/>
            <a:ext cx="6400800" cy="1746504"/>
          </a:xfrm>
        </p:spPr>
        <p:txBody>
          <a:bodyPr anchor="ctr"/>
          <a:lstStyle>
            <a:lvl1pPr marL="0" indent="0" algn="ctr">
              <a:spcBef>
                <a:spcPts val="0"/>
              </a:spcBef>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14"/>
          <p:cNvSpPr>
            <a:spLocks noGrp="1"/>
          </p:cNvSpPr>
          <p:nvPr>
            <p:ph type="body" sz="quarter" idx="10" hasCustomPrompt="1"/>
          </p:nvPr>
        </p:nvSpPr>
        <p:spPr>
          <a:xfrm>
            <a:off x="2998694" y="5244075"/>
            <a:ext cx="3146612" cy="336456"/>
          </a:xfrm>
        </p:spPr>
        <p:txBody>
          <a:bodyPr/>
          <a:lstStyle>
            <a:lvl1pPr algn="ctr">
              <a:buFont typeface="Arial" pitchFamily="34" charset="0"/>
              <a:buNone/>
              <a:defRPr sz="1800" baseline="0"/>
            </a:lvl1pPr>
            <a:lvl2pPr>
              <a:buFont typeface="Arial" pitchFamily="34" charset="0"/>
              <a:buNone/>
              <a:defRPr sz="1800"/>
            </a:lvl2pPr>
            <a:lvl3pPr>
              <a:buNone/>
              <a:defRPr sz="1800"/>
            </a:lvl3pPr>
            <a:lvl4pPr>
              <a:buNone/>
              <a:defRPr sz="1800"/>
            </a:lvl4pPr>
            <a:lvl5pPr>
              <a:buNone/>
              <a:defRPr sz="1800"/>
            </a:lvl5pPr>
          </a:lstStyle>
          <a:p>
            <a:pPr lvl="0"/>
            <a:r>
              <a:rPr lang="en-US" dirty="0" smtClean="0"/>
              <a:t>Click to enter briefing date</a:t>
            </a:r>
            <a:endParaRPr lang="en-US" dirty="0"/>
          </a:p>
        </p:txBody>
      </p:sp>
      <p:sp>
        <p:nvSpPr>
          <p:cNvPr id="11" name="Text Placeholder 16"/>
          <p:cNvSpPr>
            <a:spLocks noGrp="1"/>
          </p:cNvSpPr>
          <p:nvPr>
            <p:ph type="body" sz="quarter" idx="11" hasCustomPrompt="1"/>
          </p:nvPr>
        </p:nvSpPr>
        <p:spPr>
          <a:xfrm>
            <a:off x="6024283" y="5741147"/>
            <a:ext cx="3079376" cy="751093"/>
          </a:xfrm>
        </p:spPr>
        <p:txBody>
          <a:bodyPr/>
          <a:lstStyle>
            <a:lvl1pPr marL="0" indent="0">
              <a:spcBef>
                <a:spcPts val="0"/>
              </a:spcBef>
              <a:buNone/>
              <a:defRPr sz="1200" baseline="0"/>
            </a:lvl1pPr>
            <a:lvl2pPr>
              <a:buNone/>
              <a:defRPr sz="1200"/>
            </a:lvl2pPr>
            <a:lvl3pPr>
              <a:buNone/>
              <a:defRPr sz="1200"/>
            </a:lvl3pPr>
            <a:lvl4pPr>
              <a:buNone/>
              <a:defRPr sz="1200"/>
            </a:lvl4pPr>
            <a:lvl5pPr>
              <a:buNone/>
              <a:defRPr sz="1200"/>
            </a:lvl5pPr>
          </a:lstStyle>
          <a:p>
            <a:pPr lvl="0"/>
            <a:r>
              <a:rPr lang="en-US" dirty="0" smtClean="0"/>
              <a:t>First and Last Name (Mil add rank)</a:t>
            </a:r>
            <a:br>
              <a:rPr lang="en-US" dirty="0" smtClean="0"/>
            </a:br>
            <a:r>
              <a:rPr lang="en-US" dirty="0" smtClean="0"/>
              <a:t>Enterprise Email</a:t>
            </a:r>
            <a:br>
              <a:rPr lang="en-US" dirty="0" smtClean="0"/>
            </a:br>
            <a:r>
              <a:rPr lang="en-US" dirty="0" smtClean="0"/>
              <a:t>Phone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Appendix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Appendix</a:t>
            </a:r>
          </a:p>
        </p:txBody>
      </p:sp>
      <p:sp>
        <p:nvSpPr>
          <p:cNvPr id="7" name="Date Placeholder 6"/>
          <p:cNvSpPr>
            <a:spLocks noGrp="1"/>
          </p:cNvSpPr>
          <p:nvPr>
            <p:ph type="dt" sz="half" idx="10"/>
          </p:nvPr>
        </p:nvSpPr>
        <p:spPr/>
        <p:txBody>
          <a:bodyPr/>
          <a:lstStyle/>
          <a:p>
            <a:r>
              <a:rPr lang="en-US" smtClean="0"/>
              <a:t>4 Jan 2016</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Report Figure">
    <p:spTree>
      <p:nvGrpSpPr>
        <p:cNvPr id="1" name=""/>
        <p:cNvGrpSpPr/>
        <p:nvPr/>
      </p:nvGrpSpPr>
      <p:grpSpPr>
        <a:xfrm>
          <a:off x="0" y="0"/>
          <a:ext cx="0" cy="0"/>
          <a:chOff x="0" y="0"/>
          <a:chExt cx="0" cy="0"/>
        </a:xfrm>
      </p:grpSpPr>
      <p:sp>
        <p:nvSpPr>
          <p:cNvPr id="2" name="Title 1"/>
          <p:cNvSpPr>
            <a:spLocks noGrp="1"/>
          </p:cNvSpPr>
          <p:nvPr>
            <p:ph type="title"/>
          </p:nvPr>
        </p:nvSpPr>
        <p:spPr>
          <a:xfrm>
            <a:off x="0" y="6893814"/>
            <a:ext cx="9137650" cy="673989"/>
          </a:xfrm>
        </p:spPr>
        <p:txBody>
          <a:bodyPr anchor="ctr">
            <a:normAutofit/>
          </a:bodyPr>
          <a:lstStyle>
            <a:lvl1pPr>
              <a:defRPr sz="1600">
                <a:latin typeface="+mj-lt"/>
              </a:defRPr>
            </a:lvl1pPr>
          </a:lstStyle>
          <a:p>
            <a:r>
              <a:rPr lang="en-US" smtClean="0"/>
              <a:t>Click to edit Master title style</a:t>
            </a:r>
            <a:endParaRPr lang="en-US"/>
          </a:p>
        </p:txBody>
      </p:sp>
      <p:sp>
        <p:nvSpPr>
          <p:cNvPr id="3" name="Date Placeholder 2"/>
          <p:cNvSpPr>
            <a:spLocks noGrp="1"/>
          </p:cNvSpPr>
          <p:nvPr>
            <p:ph type="dt" sz="half" idx="10"/>
          </p:nvPr>
        </p:nvSpPr>
        <p:spPr>
          <a:xfrm>
            <a:off x="-1529544" y="6568034"/>
            <a:ext cx="1471353" cy="228600"/>
          </a:xfrm>
        </p:spPr>
        <p:txBody>
          <a:bodyPr/>
          <a:lstStyle/>
          <a:p>
            <a:r>
              <a:rPr lang="en-US" smtClean="0"/>
              <a:t>4 Jan 2016</a:t>
            </a:r>
            <a:endParaRPr lang="en-US" dirty="0"/>
          </a:p>
        </p:txBody>
      </p:sp>
      <p:sp>
        <p:nvSpPr>
          <p:cNvPr id="4" name="Slide Number Placeholder 3"/>
          <p:cNvSpPr>
            <a:spLocks noGrp="1"/>
          </p:cNvSpPr>
          <p:nvPr>
            <p:ph type="sldNum" sz="quarter" idx="11"/>
          </p:nvPr>
        </p:nvSpPr>
        <p:spPr>
          <a:xfrm>
            <a:off x="9229725" y="6568034"/>
            <a:ext cx="365125" cy="228600"/>
          </a:xfrm>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5579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0"/>
            <a:ext cx="3008313" cy="914400"/>
          </a:xfrm>
          <a:prstGeom prst="rect">
            <a:avLst/>
          </a:prstGeo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1097280"/>
            <a:ext cx="5111750" cy="5486400"/>
          </a:xfrm>
        </p:spPr>
        <p:txBody>
          <a:bodyPr/>
          <a:lstStyle>
            <a:lvl1pPr>
              <a:defRPr sz="2000" b="0"/>
            </a:lvl1pPr>
            <a:lvl2pPr>
              <a:defRPr sz="2000" b="0"/>
            </a:lvl2pPr>
            <a:lvl3pPr>
              <a:defRPr sz="2000" b="0"/>
            </a:lvl3pPr>
            <a:lvl4pPr>
              <a:defRPr sz="2000" b="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57200" y="2011680"/>
            <a:ext cx="3008313" cy="4572000"/>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33352"/>
            <a:ext cx="5486400" cy="566738"/>
          </a:xfrm>
          <a:prstGeom prst="rect">
            <a:avLst/>
          </a:prstGeo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087092"/>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8301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1600200"/>
            <a:ext cx="3657600" cy="3657600"/>
          </a:xfrm>
          <a:prstGeom prst="rect">
            <a:avLst/>
          </a:prstGeom>
        </p:spPr>
      </p:pic>
      <p:sp>
        <p:nvSpPr>
          <p:cNvPr id="2" name="Title 1"/>
          <p:cNvSpPr>
            <a:spLocks noGrp="1"/>
          </p:cNvSpPr>
          <p:nvPr>
            <p:ph type="ctrTitle"/>
          </p:nvPr>
        </p:nvSpPr>
        <p:spPr>
          <a:xfrm>
            <a:off x="457200" y="1325880"/>
            <a:ext cx="8229600" cy="1371600"/>
          </a:xfrm>
        </p:spPr>
        <p:txBody>
          <a:bodyPr lIns="91440" tIns="45720" rIns="91440" bIns="45720">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09544"/>
            <a:ext cx="6400800" cy="1746504"/>
          </a:xfrm>
        </p:spPr>
        <p:txBody>
          <a:bodyPr anchor="ctr"/>
          <a:lstStyle>
            <a:lvl1pPr marL="0" indent="0" algn="ctr">
              <a:spcBef>
                <a:spcPts val="0"/>
              </a:spcBef>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14"/>
          <p:cNvSpPr>
            <a:spLocks noGrp="1"/>
          </p:cNvSpPr>
          <p:nvPr>
            <p:ph type="body" sz="quarter" idx="10" hasCustomPrompt="1"/>
          </p:nvPr>
        </p:nvSpPr>
        <p:spPr>
          <a:xfrm>
            <a:off x="2998694" y="5244075"/>
            <a:ext cx="3146612" cy="336456"/>
          </a:xfrm>
        </p:spPr>
        <p:txBody>
          <a:bodyPr/>
          <a:lstStyle>
            <a:lvl1pPr algn="ctr">
              <a:buFont typeface="Arial" pitchFamily="34" charset="0"/>
              <a:buNone/>
              <a:defRPr sz="1800" baseline="0"/>
            </a:lvl1pPr>
            <a:lvl2pPr>
              <a:buFont typeface="Arial" pitchFamily="34" charset="0"/>
              <a:buNone/>
              <a:defRPr sz="1800"/>
            </a:lvl2pPr>
            <a:lvl3pPr>
              <a:buNone/>
              <a:defRPr sz="1800"/>
            </a:lvl3pPr>
            <a:lvl4pPr>
              <a:buNone/>
              <a:defRPr sz="1800"/>
            </a:lvl4pPr>
            <a:lvl5pPr>
              <a:buNone/>
              <a:defRPr sz="1800"/>
            </a:lvl5pPr>
          </a:lstStyle>
          <a:p>
            <a:pPr lvl="0"/>
            <a:r>
              <a:rPr lang="en-US" dirty="0" smtClean="0"/>
              <a:t>Click to enter briefing date</a:t>
            </a:r>
            <a:endParaRPr lang="en-US" dirty="0"/>
          </a:p>
        </p:txBody>
      </p:sp>
      <p:sp>
        <p:nvSpPr>
          <p:cNvPr id="11" name="Text Placeholder 16"/>
          <p:cNvSpPr>
            <a:spLocks noGrp="1"/>
          </p:cNvSpPr>
          <p:nvPr>
            <p:ph type="body" sz="quarter" idx="11" hasCustomPrompt="1"/>
          </p:nvPr>
        </p:nvSpPr>
        <p:spPr>
          <a:xfrm>
            <a:off x="6024283" y="5741147"/>
            <a:ext cx="3079376" cy="751093"/>
          </a:xfrm>
        </p:spPr>
        <p:txBody>
          <a:bodyPr/>
          <a:lstStyle>
            <a:lvl1pPr marL="0" indent="0">
              <a:spcBef>
                <a:spcPts val="0"/>
              </a:spcBef>
              <a:buNone/>
              <a:defRPr sz="1200" baseline="0"/>
            </a:lvl1pPr>
            <a:lvl2pPr>
              <a:buNone/>
              <a:defRPr sz="1200"/>
            </a:lvl2pPr>
            <a:lvl3pPr>
              <a:buNone/>
              <a:defRPr sz="1200"/>
            </a:lvl3pPr>
            <a:lvl4pPr>
              <a:buNone/>
              <a:defRPr sz="1200"/>
            </a:lvl4pPr>
            <a:lvl5pPr>
              <a:buNone/>
              <a:defRPr sz="1200"/>
            </a:lvl5pPr>
          </a:lstStyle>
          <a:p>
            <a:pPr lvl="0"/>
            <a:r>
              <a:rPr lang="en-US" dirty="0" smtClean="0"/>
              <a:t>First and Last Name (Mil add rank)</a:t>
            </a:r>
            <a:br>
              <a:rPr lang="en-US" dirty="0" smtClean="0"/>
            </a:br>
            <a:r>
              <a:rPr lang="en-US" dirty="0" smtClean="0"/>
              <a:t>Enterprise Email</a:t>
            </a:r>
            <a:br>
              <a:rPr lang="en-US" dirty="0" smtClean="0"/>
            </a:br>
            <a:r>
              <a:rPr lang="en-US" dirty="0" smtClean="0"/>
              <a:t>Phone</a:t>
            </a:r>
          </a:p>
        </p:txBody>
      </p:sp>
    </p:spTree>
    <p:extLst>
      <p:ext uri="{BB962C8B-B14F-4D97-AF65-F5344CB8AC3E}">
        <p14:creationId xmlns:p14="http://schemas.microsoft.com/office/powerpoint/2010/main" val="1742147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7280"/>
            <a:ext cx="8229600" cy="5486400"/>
          </a:xfrm>
        </p:spPr>
        <p:txBody>
          <a:bodyPr/>
          <a:lstStyle>
            <a:lvl1pPr marL="341313" indent="-341313">
              <a:lnSpc>
                <a:spcPct val="90000"/>
              </a:lnSpc>
              <a:buFont typeface="Arial" panose="020B0604020202020204" pitchFamily="34" charset="0"/>
              <a:buChar char="•"/>
              <a:defRPr/>
            </a:lvl1pPr>
            <a:lvl2pPr marL="806450" indent="-350838">
              <a:lnSpc>
                <a:spcPct val="90000"/>
              </a:lnSpc>
              <a:buFont typeface="Arial" panose="020B0604020202020204" pitchFamily="34" charset="0"/>
              <a:buChar char="•"/>
              <a:defRPr/>
            </a:lvl2pPr>
            <a:lvl3pPr marL="1263650" indent="-344488">
              <a:lnSpc>
                <a:spcPct val="90000"/>
              </a:lnSpc>
              <a:buFont typeface="Arial" panose="020B0604020202020204" pitchFamily="34" charset="0"/>
              <a:buChar char="•"/>
              <a:defRPr/>
            </a:lvl3pPr>
            <a:lvl4pPr marL="1720850" indent="-350838">
              <a:lnSpc>
                <a:spcPct val="90000"/>
              </a:lnSpc>
              <a:buFont typeface="Arial" panose="020B0604020202020204" pitchFamily="34" charset="0"/>
              <a:buChar char="•"/>
              <a:defRPr/>
            </a:lvl4pPr>
            <a:lvl5pPr>
              <a:lnSpc>
                <a:spcPct val="90000"/>
              </a:lnSpc>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r>
              <a:rPr lang="en-US" smtClean="0"/>
              <a:t>4 Jan 2016</a:t>
            </a:r>
            <a:endParaRPr lang="en-US" dirty="0"/>
          </a:p>
        </p:txBody>
      </p:sp>
      <p:sp>
        <p:nvSpPr>
          <p:cNvPr id="10" name="Slide Number Placeholder 9"/>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25353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3" y="1097280"/>
            <a:ext cx="4265612"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5025" y="1097280"/>
            <a:ext cx="4265613"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r>
              <a:rPr lang="en-US" smtClean="0"/>
              <a:t>4 Jan 2016</a:t>
            </a:r>
            <a:endParaRPr lang="en-US" dirty="0"/>
          </a:p>
        </p:txBody>
      </p:sp>
      <p:sp>
        <p:nvSpPr>
          <p:cNvPr id="11" name="Slide Number Placeholder 10"/>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396919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itle 10"/>
          <p:cNvSpPr>
            <a:spLocks noGrp="1"/>
          </p:cNvSpPr>
          <p:nvPr>
            <p:ph type="title"/>
          </p:nvPr>
        </p:nvSpPr>
        <p:spPr/>
        <p:txBody>
          <a:body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r>
              <a:rPr lang="en-US" smtClean="0"/>
              <a:t>4 Jan 2016</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881694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76633"/>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0" y="1363287"/>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645025" y="1076633"/>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363287"/>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r>
              <a:rPr lang="en-US" smtClean="0"/>
              <a:t>4 Jan 2016</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
        <p:nvSpPr>
          <p:cNvPr id="9" name="Text Placeholder 2"/>
          <p:cNvSpPr>
            <a:spLocks noGrp="1"/>
          </p:cNvSpPr>
          <p:nvPr>
            <p:ph type="body" idx="12"/>
          </p:nvPr>
        </p:nvSpPr>
        <p:spPr>
          <a:xfrm>
            <a:off x="0" y="3893575"/>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3"/>
          <p:cNvSpPr>
            <a:spLocks noGrp="1"/>
          </p:cNvSpPr>
          <p:nvPr>
            <p:ph sz="half" idx="13"/>
          </p:nvPr>
        </p:nvSpPr>
        <p:spPr>
          <a:xfrm>
            <a:off x="0" y="4180229"/>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Text Placeholder 4"/>
          <p:cNvSpPr>
            <a:spLocks noGrp="1"/>
          </p:cNvSpPr>
          <p:nvPr>
            <p:ph type="body" sz="quarter" idx="14"/>
          </p:nvPr>
        </p:nvSpPr>
        <p:spPr>
          <a:xfrm>
            <a:off x="4645025" y="3893575"/>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5"/>
          </p:nvPr>
        </p:nvSpPr>
        <p:spPr>
          <a:xfrm>
            <a:off x="4645025" y="4180229"/>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6" name="Straight Connector 15"/>
          <p:cNvCxnSpPr/>
          <p:nvPr userDrawn="1"/>
        </p:nvCxnSpPr>
        <p:spPr bwMode="auto">
          <a:xfrm>
            <a:off x="4572000" y="1062264"/>
            <a:ext cx="0" cy="5510151"/>
          </a:xfrm>
          <a:prstGeom prst="line">
            <a:avLst/>
          </a:prstGeom>
          <a:solidFill>
            <a:srgbClr val="A953FF"/>
          </a:solidFill>
          <a:ln w="25400" cap="flat" cmpd="sng" algn="ctr">
            <a:solidFill>
              <a:srgbClr val="000000"/>
            </a:solidFill>
            <a:prstDash val="solid"/>
            <a:round/>
            <a:headEnd type="none" w="med" len="med"/>
            <a:tailEnd type="none" w="med" len="med"/>
          </a:ln>
          <a:effectLst/>
        </p:spPr>
      </p:cxnSp>
      <p:cxnSp>
        <p:nvCxnSpPr>
          <p:cNvPr id="17" name="Straight Connector 16"/>
          <p:cNvCxnSpPr/>
          <p:nvPr userDrawn="1"/>
        </p:nvCxnSpPr>
        <p:spPr bwMode="auto">
          <a:xfrm flipV="1">
            <a:off x="0" y="3807280"/>
            <a:ext cx="9144000" cy="15420"/>
          </a:xfrm>
          <a:prstGeom prst="line">
            <a:avLst/>
          </a:prstGeom>
          <a:solidFill>
            <a:srgbClr val="A953FF"/>
          </a:solidFill>
          <a:ln w="25400" cap="flat" cmpd="sng" algn="ctr">
            <a:solidFill>
              <a:srgbClr val="000000"/>
            </a:solidFill>
            <a:prstDash val="solid"/>
            <a:round/>
            <a:headEnd type="none" w="med" len="med"/>
            <a:tailEnd type="none" w="med" len="med"/>
          </a:ln>
          <a:effectLst/>
        </p:spPr>
      </p:cxnSp>
    </p:spTree>
    <p:extLst>
      <p:ext uri="{BB962C8B-B14F-4D97-AF65-F5344CB8AC3E}">
        <p14:creationId xmlns:p14="http://schemas.microsoft.com/office/powerpoint/2010/main" val="499172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75730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7280"/>
            <a:ext cx="8229600" cy="5486400"/>
          </a:xfrm>
        </p:spPr>
        <p:txBody>
          <a:bodyPr/>
          <a:lstStyle>
            <a:lvl1pPr marL="341313" indent="-341313">
              <a:lnSpc>
                <a:spcPct val="90000"/>
              </a:lnSpc>
              <a:buFont typeface="Arial" panose="020B0604020202020204" pitchFamily="34" charset="0"/>
              <a:buChar char="•"/>
              <a:defRPr/>
            </a:lvl1pPr>
            <a:lvl2pPr marL="806450" indent="-350838">
              <a:lnSpc>
                <a:spcPct val="90000"/>
              </a:lnSpc>
              <a:buFont typeface="Arial" panose="020B0604020202020204" pitchFamily="34" charset="0"/>
              <a:buChar char="•"/>
              <a:defRPr/>
            </a:lvl2pPr>
            <a:lvl3pPr marL="1263650" indent="-344488">
              <a:lnSpc>
                <a:spcPct val="90000"/>
              </a:lnSpc>
              <a:buFont typeface="Arial" panose="020B0604020202020204" pitchFamily="34" charset="0"/>
              <a:buChar char="•"/>
              <a:defRPr/>
            </a:lvl3pPr>
            <a:lvl4pPr marL="1720850" indent="-350838">
              <a:lnSpc>
                <a:spcPct val="90000"/>
              </a:lnSpc>
              <a:buFont typeface="Arial" panose="020B0604020202020204" pitchFamily="34" charset="0"/>
              <a:buChar char="•"/>
              <a:defRPr/>
            </a:lvl4pPr>
            <a:lvl5pPr>
              <a:lnSpc>
                <a:spcPct val="90000"/>
              </a:lnSpc>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r>
              <a:rPr lang="en-US" smtClean="0"/>
              <a:t>4 Jan 2016</a:t>
            </a:r>
            <a:endParaRPr lang="en-US" dirty="0"/>
          </a:p>
        </p:txBody>
      </p:sp>
      <p:sp>
        <p:nvSpPr>
          <p:cNvPr id="10" name="Slide Number Placeholder 9"/>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Title">
    <p:spTree>
      <p:nvGrpSpPr>
        <p:cNvPr id="1" name=""/>
        <p:cNvGrpSpPr/>
        <p:nvPr/>
      </p:nvGrpSpPr>
      <p:grpSpPr>
        <a:xfrm>
          <a:off x="0" y="0"/>
          <a:ext cx="0" cy="0"/>
          <a:chOff x="0" y="0"/>
          <a:chExt cx="0" cy="0"/>
        </a:xfrm>
      </p:grpSpPr>
      <p:sp>
        <p:nvSpPr>
          <p:cNvPr id="7" name="Title 6"/>
          <p:cNvSpPr>
            <a:spLocks noGrp="1"/>
          </p:cNvSpPr>
          <p:nvPr>
            <p:ph type="title"/>
          </p:nvPr>
        </p:nvSpPr>
        <p:spPr>
          <a:xfrm>
            <a:off x="1755648" y="3092006"/>
            <a:ext cx="5632704" cy="673989"/>
          </a:xfrm>
        </p:spPr>
        <p:txBody>
          <a:bodyPr>
            <a:noAutofit/>
          </a:bodyPr>
          <a:lstStyle/>
          <a:p>
            <a:r>
              <a:rPr lang="en-US" dirty="0" smtClean="0"/>
              <a:t>Click to edit Master title style</a:t>
            </a:r>
            <a:endParaRPr lang="en-US" dirty="0"/>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3110392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4 Jan 2016</a:t>
            </a:r>
            <a:endParaRPr lang="en-US" dirty="0"/>
          </a:p>
        </p:txBody>
      </p:sp>
      <p:sp>
        <p:nvSpPr>
          <p:cNvPr id="6" name="Slide Number Placeholder 5"/>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228407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Chapter</a:t>
            </a:r>
          </a:p>
        </p:txBody>
      </p:sp>
      <p:sp>
        <p:nvSpPr>
          <p:cNvPr id="7" name="Date Placeholder 6"/>
          <p:cNvSpPr>
            <a:spLocks noGrp="1"/>
          </p:cNvSpPr>
          <p:nvPr>
            <p:ph type="dt" sz="half" idx="10"/>
          </p:nvPr>
        </p:nvSpPr>
        <p:spPr/>
        <p:txBody>
          <a:bodyPr/>
          <a:lstStyle/>
          <a:p>
            <a:r>
              <a:rPr lang="en-US" smtClean="0"/>
              <a:t>4 Jan 2016</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3228496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Appendix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Appendix</a:t>
            </a:r>
          </a:p>
        </p:txBody>
      </p:sp>
      <p:sp>
        <p:nvSpPr>
          <p:cNvPr id="7" name="Date Placeholder 6"/>
          <p:cNvSpPr>
            <a:spLocks noGrp="1"/>
          </p:cNvSpPr>
          <p:nvPr>
            <p:ph type="dt" sz="half" idx="10"/>
          </p:nvPr>
        </p:nvSpPr>
        <p:spPr/>
        <p:txBody>
          <a:bodyPr/>
          <a:lstStyle/>
          <a:p>
            <a:r>
              <a:rPr lang="en-US" smtClean="0"/>
              <a:t>4 Jan 2016</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155751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eport Figure">
    <p:spTree>
      <p:nvGrpSpPr>
        <p:cNvPr id="1" name=""/>
        <p:cNvGrpSpPr/>
        <p:nvPr/>
      </p:nvGrpSpPr>
      <p:grpSpPr>
        <a:xfrm>
          <a:off x="0" y="0"/>
          <a:ext cx="0" cy="0"/>
          <a:chOff x="0" y="0"/>
          <a:chExt cx="0" cy="0"/>
        </a:xfrm>
      </p:grpSpPr>
      <p:sp>
        <p:nvSpPr>
          <p:cNvPr id="2" name="Title 1"/>
          <p:cNvSpPr>
            <a:spLocks noGrp="1"/>
          </p:cNvSpPr>
          <p:nvPr>
            <p:ph type="title"/>
          </p:nvPr>
        </p:nvSpPr>
        <p:spPr>
          <a:xfrm>
            <a:off x="0" y="6893814"/>
            <a:ext cx="9137650" cy="673989"/>
          </a:xfrm>
        </p:spPr>
        <p:txBody>
          <a:bodyPr anchor="ctr">
            <a:normAutofit/>
          </a:bodyPr>
          <a:lstStyle>
            <a:lvl1pPr>
              <a:defRPr sz="1600">
                <a:latin typeface="+mj-lt"/>
              </a:defRPr>
            </a:lvl1pPr>
          </a:lstStyle>
          <a:p>
            <a:r>
              <a:rPr lang="en-US" smtClean="0"/>
              <a:t>Click to edit Master title style</a:t>
            </a:r>
            <a:endParaRPr lang="en-US"/>
          </a:p>
        </p:txBody>
      </p:sp>
      <p:sp>
        <p:nvSpPr>
          <p:cNvPr id="3" name="Date Placeholder 2"/>
          <p:cNvSpPr>
            <a:spLocks noGrp="1"/>
          </p:cNvSpPr>
          <p:nvPr>
            <p:ph type="dt" sz="half" idx="10"/>
          </p:nvPr>
        </p:nvSpPr>
        <p:spPr>
          <a:xfrm>
            <a:off x="-1529544" y="6568034"/>
            <a:ext cx="1471353" cy="228600"/>
          </a:xfrm>
        </p:spPr>
        <p:txBody>
          <a:bodyPr/>
          <a:lstStyle/>
          <a:p>
            <a:r>
              <a:rPr lang="en-US" smtClean="0"/>
              <a:t>4 Jan 2016</a:t>
            </a:r>
            <a:endParaRPr lang="en-US" dirty="0"/>
          </a:p>
        </p:txBody>
      </p:sp>
      <p:sp>
        <p:nvSpPr>
          <p:cNvPr id="4" name="Slide Number Placeholder 3"/>
          <p:cNvSpPr>
            <a:spLocks noGrp="1"/>
          </p:cNvSpPr>
          <p:nvPr>
            <p:ph type="sldNum" sz="quarter" idx="11"/>
          </p:nvPr>
        </p:nvSpPr>
        <p:spPr>
          <a:xfrm>
            <a:off x="9229725" y="6568034"/>
            <a:ext cx="365125" cy="228600"/>
          </a:xfrm>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61702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0"/>
            <a:ext cx="3008313" cy="914400"/>
          </a:xfrm>
          <a:prstGeom prst="rect">
            <a:avLst/>
          </a:prstGeom>
        </p:spPr>
        <p:txBody>
          <a:bodyPr anchor="b"/>
          <a:lstStyle>
            <a:lvl1pPr algn="l">
              <a:defRPr sz="20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097280"/>
            <a:ext cx="5111750" cy="5486400"/>
          </a:xfrm>
        </p:spPr>
        <p:txBody>
          <a:bodyPr/>
          <a:lstStyle>
            <a:lvl1pPr>
              <a:defRPr sz="2000" b="0"/>
            </a:lvl1pPr>
            <a:lvl2pPr>
              <a:defRPr sz="2000" b="0"/>
            </a:lvl2pPr>
            <a:lvl3pPr>
              <a:defRPr sz="2000" b="0"/>
            </a:lvl3pPr>
            <a:lvl4pPr>
              <a:defRPr sz="2000" b="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2011680"/>
            <a:ext cx="3008313" cy="4572000"/>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30441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33352"/>
            <a:ext cx="5486400" cy="566738"/>
          </a:xfrm>
          <a:prstGeom prst="rect">
            <a:avLst/>
          </a:prstGeom>
        </p:spPr>
        <p:txBody>
          <a:bodyPr anchor="b"/>
          <a:lstStyle>
            <a:lvl1pPr algn="l">
              <a:defRPr sz="20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087092"/>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8301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3026566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1600200"/>
            <a:ext cx="3657600" cy="3657600"/>
          </a:xfrm>
          <a:prstGeom prst="rect">
            <a:avLst/>
          </a:prstGeom>
        </p:spPr>
      </p:pic>
      <p:sp>
        <p:nvSpPr>
          <p:cNvPr id="2" name="Title 1"/>
          <p:cNvSpPr>
            <a:spLocks noGrp="1"/>
          </p:cNvSpPr>
          <p:nvPr>
            <p:ph type="ctrTitle"/>
          </p:nvPr>
        </p:nvSpPr>
        <p:spPr>
          <a:xfrm>
            <a:off x="457200" y="1325880"/>
            <a:ext cx="8229600" cy="1371600"/>
          </a:xfrm>
        </p:spPr>
        <p:txBody>
          <a:bodyPr lIns="91440" tIns="45720" rIns="91440" bIns="45720">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09544"/>
            <a:ext cx="6400800" cy="1746504"/>
          </a:xfrm>
        </p:spPr>
        <p:txBody>
          <a:bodyPr anchor="ctr"/>
          <a:lstStyle>
            <a:lvl1pPr marL="0" indent="0" algn="ctr">
              <a:spcBef>
                <a:spcPts val="0"/>
              </a:spcBef>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14"/>
          <p:cNvSpPr>
            <a:spLocks noGrp="1"/>
          </p:cNvSpPr>
          <p:nvPr>
            <p:ph type="body" sz="quarter" idx="10" hasCustomPrompt="1"/>
          </p:nvPr>
        </p:nvSpPr>
        <p:spPr>
          <a:xfrm>
            <a:off x="2998694" y="5244075"/>
            <a:ext cx="3146612" cy="336456"/>
          </a:xfrm>
        </p:spPr>
        <p:txBody>
          <a:bodyPr/>
          <a:lstStyle>
            <a:lvl1pPr algn="ctr">
              <a:buFont typeface="Arial" pitchFamily="34" charset="0"/>
              <a:buNone/>
              <a:defRPr sz="1800" baseline="0"/>
            </a:lvl1pPr>
            <a:lvl2pPr>
              <a:buFont typeface="Arial" pitchFamily="34" charset="0"/>
              <a:buNone/>
              <a:defRPr sz="1800"/>
            </a:lvl2pPr>
            <a:lvl3pPr>
              <a:buNone/>
              <a:defRPr sz="1800"/>
            </a:lvl3pPr>
            <a:lvl4pPr>
              <a:buNone/>
              <a:defRPr sz="1800"/>
            </a:lvl4pPr>
            <a:lvl5pPr>
              <a:buNone/>
              <a:defRPr sz="1800"/>
            </a:lvl5pPr>
          </a:lstStyle>
          <a:p>
            <a:pPr lvl="0"/>
            <a:r>
              <a:rPr lang="en-US" dirty="0" smtClean="0"/>
              <a:t>Click to enter briefing date</a:t>
            </a:r>
            <a:endParaRPr lang="en-US" dirty="0"/>
          </a:p>
        </p:txBody>
      </p:sp>
      <p:sp>
        <p:nvSpPr>
          <p:cNvPr id="11" name="Text Placeholder 16"/>
          <p:cNvSpPr>
            <a:spLocks noGrp="1"/>
          </p:cNvSpPr>
          <p:nvPr>
            <p:ph type="body" sz="quarter" idx="11" hasCustomPrompt="1"/>
          </p:nvPr>
        </p:nvSpPr>
        <p:spPr>
          <a:xfrm>
            <a:off x="6024283" y="5741147"/>
            <a:ext cx="3079376" cy="751093"/>
          </a:xfrm>
        </p:spPr>
        <p:txBody>
          <a:bodyPr/>
          <a:lstStyle>
            <a:lvl1pPr marL="0" indent="0">
              <a:spcBef>
                <a:spcPts val="0"/>
              </a:spcBef>
              <a:buNone/>
              <a:defRPr sz="1200" baseline="0"/>
            </a:lvl1pPr>
            <a:lvl2pPr>
              <a:buNone/>
              <a:defRPr sz="1200"/>
            </a:lvl2pPr>
            <a:lvl3pPr>
              <a:buNone/>
              <a:defRPr sz="1200"/>
            </a:lvl3pPr>
            <a:lvl4pPr>
              <a:buNone/>
              <a:defRPr sz="1200"/>
            </a:lvl4pPr>
            <a:lvl5pPr>
              <a:buNone/>
              <a:defRPr sz="1200"/>
            </a:lvl5pPr>
          </a:lstStyle>
          <a:p>
            <a:pPr lvl="0"/>
            <a:r>
              <a:rPr lang="en-US" dirty="0" smtClean="0"/>
              <a:t>First and Last Name (Mil add rank)</a:t>
            </a:r>
            <a:br>
              <a:rPr lang="en-US" dirty="0" smtClean="0"/>
            </a:br>
            <a:r>
              <a:rPr lang="en-US" dirty="0" smtClean="0"/>
              <a:t>Enterprise Email</a:t>
            </a:r>
            <a:br>
              <a:rPr lang="en-US" dirty="0" smtClean="0"/>
            </a:br>
            <a:r>
              <a:rPr lang="en-US" dirty="0" smtClean="0"/>
              <a:t>Phone</a:t>
            </a:r>
          </a:p>
        </p:txBody>
      </p:sp>
    </p:spTree>
    <p:extLst>
      <p:ext uri="{BB962C8B-B14F-4D97-AF65-F5344CB8AC3E}">
        <p14:creationId xmlns:p14="http://schemas.microsoft.com/office/powerpoint/2010/main" val="301858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7280"/>
            <a:ext cx="8229600" cy="5486400"/>
          </a:xfrm>
        </p:spPr>
        <p:txBody>
          <a:bodyPr/>
          <a:lstStyle>
            <a:lvl1pPr marL="341313" indent="-341313">
              <a:lnSpc>
                <a:spcPct val="90000"/>
              </a:lnSpc>
              <a:buFont typeface="Arial" panose="020B0604020202020204" pitchFamily="34" charset="0"/>
              <a:buChar char="•"/>
              <a:defRPr/>
            </a:lvl1pPr>
            <a:lvl2pPr marL="806450" indent="-350838">
              <a:lnSpc>
                <a:spcPct val="90000"/>
              </a:lnSpc>
              <a:buFont typeface="Arial" panose="020B0604020202020204" pitchFamily="34" charset="0"/>
              <a:buChar char="•"/>
              <a:defRPr/>
            </a:lvl2pPr>
            <a:lvl3pPr marL="1263650" indent="-344488">
              <a:lnSpc>
                <a:spcPct val="90000"/>
              </a:lnSpc>
              <a:buFont typeface="Arial" panose="020B0604020202020204" pitchFamily="34" charset="0"/>
              <a:buChar char="•"/>
              <a:defRPr/>
            </a:lvl3pPr>
            <a:lvl4pPr marL="1720850" indent="-350838">
              <a:lnSpc>
                <a:spcPct val="90000"/>
              </a:lnSpc>
              <a:buFont typeface="Arial" panose="020B0604020202020204" pitchFamily="34" charset="0"/>
              <a:buChar char="•"/>
              <a:defRPr/>
            </a:lvl4pPr>
            <a:lvl5pPr>
              <a:lnSpc>
                <a:spcPct val="90000"/>
              </a:lnSpc>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r>
              <a:rPr lang="en-US" smtClean="0"/>
              <a:t>4 Jan 2016</a:t>
            </a:r>
            <a:endParaRPr lang="en-US" dirty="0"/>
          </a:p>
        </p:txBody>
      </p:sp>
      <p:sp>
        <p:nvSpPr>
          <p:cNvPr id="10" name="Slide Number Placeholder 9"/>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4926326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3" y="1097280"/>
            <a:ext cx="4265612"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5025" y="1097280"/>
            <a:ext cx="4265613"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r>
              <a:rPr lang="en-US" smtClean="0"/>
              <a:t>4 Jan 2016</a:t>
            </a:r>
            <a:endParaRPr lang="en-US" dirty="0"/>
          </a:p>
        </p:txBody>
      </p:sp>
      <p:sp>
        <p:nvSpPr>
          <p:cNvPr id="11" name="Slide Number Placeholder 10"/>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7701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3" y="1097280"/>
            <a:ext cx="4265612"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5025" y="1097280"/>
            <a:ext cx="4265613"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r>
              <a:rPr lang="en-US" smtClean="0"/>
              <a:t>4 Jan 2016</a:t>
            </a:r>
            <a:endParaRPr lang="en-US" dirty="0"/>
          </a:p>
        </p:txBody>
      </p:sp>
      <p:sp>
        <p:nvSpPr>
          <p:cNvPr id="11" name="Slide Number Placeholder 10"/>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itle 10"/>
          <p:cNvSpPr>
            <a:spLocks noGrp="1"/>
          </p:cNvSpPr>
          <p:nvPr>
            <p:ph type="title"/>
          </p:nvPr>
        </p:nvSpPr>
        <p:spPr/>
        <p:txBody>
          <a:body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r>
              <a:rPr lang="en-US" smtClean="0"/>
              <a:t>4 Jan 2016</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838268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76633"/>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0" y="1363287"/>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645025" y="1076633"/>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363287"/>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r>
              <a:rPr lang="en-US" smtClean="0"/>
              <a:t>4 Jan 2016</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
        <p:nvSpPr>
          <p:cNvPr id="9" name="Text Placeholder 2"/>
          <p:cNvSpPr>
            <a:spLocks noGrp="1"/>
          </p:cNvSpPr>
          <p:nvPr>
            <p:ph type="body" idx="12"/>
          </p:nvPr>
        </p:nvSpPr>
        <p:spPr>
          <a:xfrm>
            <a:off x="0" y="3893575"/>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3"/>
          <p:cNvSpPr>
            <a:spLocks noGrp="1"/>
          </p:cNvSpPr>
          <p:nvPr>
            <p:ph sz="half" idx="13"/>
          </p:nvPr>
        </p:nvSpPr>
        <p:spPr>
          <a:xfrm>
            <a:off x="0" y="4180229"/>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Text Placeholder 4"/>
          <p:cNvSpPr>
            <a:spLocks noGrp="1"/>
          </p:cNvSpPr>
          <p:nvPr>
            <p:ph type="body" sz="quarter" idx="14"/>
          </p:nvPr>
        </p:nvSpPr>
        <p:spPr>
          <a:xfrm>
            <a:off x="4645025" y="3893575"/>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5"/>
          </p:nvPr>
        </p:nvSpPr>
        <p:spPr>
          <a:xfrm>
            <a:off x="4645025" y="4180229"/>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6" name="Straight Connector 15"/>
          <p:cNvCxnSpPr/>
          <p:nvPr userDrawn="1"/>
        </p:nvCxnSpPr>
        <p:spPr bwMode="auto">
          <a:xfrm>
            <a:off x="4572000" y="1062264"/>
            <a:ext cx="0" cy="5510151"/>
          </a:xfrm>
          <a:prstGeom prst="line">
            <a:avLst/>
          </a:prstGeom>
          <a:solidFill>
            <a:srgbClr val="A953FF"/>
          </a:solidFill>
          <a:ln w="25400" cap="flat" cmpd="sng" algn="ctr">
            <a:solidFill>
              <a:srgbClr val="000000"/>
            </a:solidFill>
            <a:prstDash val="solid"/>
            <a:round/>
            <a:headEnd type="none" w="med" len="med"/>
            <a:tailEnd type="none" w="med" len="med"/>
          </a:ln>
          <a:effectLst/>
        </p:spPr>
      </p:cxnSp>
      <p:cxnSp>
        <p:nvCxnSpPr>
          <p:cNvPr id="17" name="Straight Connector 16"/>
          <p:cNvCxnSpPr/>
          <p:nvPr userDrawn="1"/>
        </p:nvCxnSpPr>
        <p:spPr bwMode="auto">
          <a:xfrm flipV="1">
            <a:off x="0" y="3807280"/>
            <a:ext cx="9144000" cy="15420"/>
          </a:xfrm>
          <a:prstGeom prst="line">
            <a:avLst/>
          </a:prstGeom>
          <a:solidFill>
            <a:srgbClr val="A953FF"/>
          </a:solidFill>
          <a:ln w="25400" cap="flat" cmpd="sng" algn="ctr">
            <a:solidFill>
              <a:srgbClr val="000000"/>
            </a:solidFill>
            <a:prstDash val="solid"/>
            <a:round/>
            <a:headEnd type="none" w="med" len="med"/>
            <a:tailEnd type="none" w="med" len="med"/>
          </a:ln>
          <a:effectLst/>
        </p:spPr>
      </p:cxnSp>
    </p:spTree>
    <p:extLst>
      <p:ext uri="{BB962C8B-B14F-4D97-AF65-F5344CB8AC3E}">
        <p14:creationId xmlns:p14="http://schemas.microsoft.com/office/powerpoint/2010/main" val="457032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5597804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Title">
    <p:spTree>
      <p:nvGrpSpPr>
        <p:cNvPr id="1" name=""/>
        <p:cNvGrpSpPr/>
        <p:nvPr/>
      </p:nvGrpSpPr>
      <p:grpSpPr>
        <a:xfrm>
          <a:off x="0" y="0"/>
          <a:ext cx="0" cy="0"/>
          <a:chOff x="0" y="0"/>
          <a:chExt cx="0" cy="0"/>
        </a:xfrm>
      </p:grpSpPr>
      <p:sp>
        <p:nvSpPr>
          <p:cNvPr id="7" name="Title 6"/>
          <p:cNvSpPr>
            <a:spLocks noGrp="1"/>
          </p:cNvSpPr>
          <p:nvPr>
            <p:ph type="title"/>
          </p:nvPr>
        </p:nvSpPr>
        <p:spPr>
          <a:xfrm>
            <a:off x="1755648" y="3092006"/>
            <a:ext cx="5632704" cy="673989"/>
          </a:xfrm>
        </p:spPr>
        <p:txBody>
          <a:bodyPr>
            <a:noAutofit/>
          </a:bodyPr>
          <a:lstStyle/>
          <a:p>
            <a:r>
              <a:rPr lang="en-US" dirty="0" smtClean="0"/>
              <a:t>Click to edit Master title style</a:t>
            </a:r>
            <a:endParaRPr lang="en-US" dirty="0"/>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9357998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4 Jan 2016</a:t>
            </a:r>
            <a:endParaRPr lang="en-US" dirty="0"/>
          </a:p>
        </p:txBody>
      </p:sp>
      <p:sp>
        <p:nvSpPr>
          <p:cNvPr id="6" name="Slide Number Placeholder 5"/>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597364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Chapter</a:t>
            </a:r>
          </a:p>
        </p:txBody>
      </p:sp>
      <p:sp>
        <p:nvSpPr>
          <p:cNvPr id="7" name="Date Placeholder 6"/>
          <p:cNvSpPr>
            <a:spLocks noGrp="1"/>
          </p:cNvSpPr>
          <p:nvPr>
            <p:ph type="dt" sz="half" idx="10"/>
          </p:nvPr>
        </p:nvSpPr>
        <p:spPr/>
        <p:txBody>
          <a:bodyPr/>
          <a:lstStyle/>
          <a:p>
            <a:r>
              <a:rPr lang="en-US" smtClean="0"/>
              <a:t>4 Jan 2016</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3783576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ppendix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Appendix</a:t>
            </a:r>
          </a:p>
        </p:txBody>
      </p:sp>
      <p:sp>
        <p:nvSpPr>
          <p:cNvPr id="7" name="Date Placeholder 6"/>
          <p:cNvSpPr>
            <a:spLocks noGrp="1"/>
          </p:cNvSpPr>
          <p:nvPr>
            <p:ph type="dt" sz="half" idx="10"/>
          </p:nvPr>
        </p:nvSpPr>
        <p:spPr/>
        <p:txBody>
          <a:bodyPr/>
          <a:lstStyle/>
          <a:p>
            <a:r>
              <a:rPr lang="en-US" smtClean="0"/>
              <a:t>4 Jan 2016</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568007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Report Figure">
    <p:spTree>
      <p:nvGrpSpPr>
        <p:cNvPr id="1" name=""/>
        <p:cNvGrpSpPr/>
        <p:nvPr/>
      </p:nvGrpSpPr>
      <p:grpSpPr>
        <a:xfrm>
          <a:off x="0" y="0"/>
          <a:ext cx="0" cy="0"/>
          <a:chOff x="0" y="0"/>
          <a:chExt cx="0" cy="0"/>
        </a:xfrm>
      </p:grpSpPr>
      <p:sp>
        <p:nvSpPr>
          <p:cNvPr id="2" name="Title 1"/>
          <p:cNvSpPr>
            <a:spLocks noGrp="1"/>
          </p:cNvSpPr>
          <p:nvPr>
            <p:ph type="title"/>
          </p:nvPr>
        </p:nvSpPr>
        <p:spPr>
          <a:xfrm>
            <a:off x="0" y="6893814"/>
            <a:ext cx="9137650" cy="673989"/>
          </a:xfrm>
        </p:spPr>
        <p:txBody>
          <a:bodyPr anchor="ctr">
            <a:normAutofit/>
          </a:bodyPr>
          <a:lstStyle>
            <a:lvl1pPr>
              <a:defRPr sz="1600">
                <a:latin typeface="+mj-lt"/>
              </a:defRPr>
            </a:lvl1pPr>
          </a:lstStyle>
          <a:p>
            <a:r>
              <a:rPr lang="en-US" smtClean="0"/>
              <a:t>Click to edit Master title style</a:t>
            </a:r>
            <a:endParaRPr lang="en-US"/>
          </a:p>
        </p:txBody>
      </p:sp>
      <p:sp>
        <p:nvSpPr>
          <p:cNvPr id="3" name="Date Placeholder 2"/>
          <p:cNvSpPr>
            <a:spLocks noGrp="1"/>
          </p:cNvSpPr>
          <p:nvPr>
            <p:ph type="dt" sz="half" idx="10"/>
          </p:nvPr>
        </p:nvSpPr>
        <p:spPr>
          <a:xfrm>
            <a:off x="-1529544" y="6568034"/>
            <a:ext cx="1471353" cy="228600"/>
          </a:xfrm>
        </p:spPr>
        <p:txBody>
          <a:bodyPr/>
          <a:lstStyle/>
          <a:p>
            <a:r>
              <a:rPr lang="en-US" smtClean="0"/>
              <a:t>4 Jan 2016</a:t>
            </a:r>
            <a:endParaRPr lang="en-US" dirty="0"/>
          </a:p>
        </p:txBody>
      </p:sp>
      <p:sp>
        <p:nvSpPr>
          <p:cNvPr id="4" name="Slide Number Placeholder 3"/>
          <p:cNvSpPr>
            <a:spLocks noGrp="1"/>
          </p:cNvSpPr>
          <p:nvPr>
            <p:ph type="sldNum" sz="quarter" idx="11"/>
          </p:nvPr>
        </p:nvSpPr>
        <p:spPr>
          <a:xfrm>
            <a:off x="9229725" y="6568034"/>
            <a:ext cx="365125" cy="228600"/>
          </a:xfrm>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7885301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0"/>
            <a:ext cx="3008313" cy="914400"/>
          </a:xfrm>
          <a:prstGeom prst="rect">
            <a:avLst/>
          </a:prstGeom>
        </p:spPr>
        <p:txBody>
          <a:bodyPr anchor="b"/>
          <a:lstStyle>
            <a:lvl1pPr algn="l">
              <a:defRPr sz="20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097280"/>
            <a:ext cx="5111750" cy="5486400"/>
          </a:xfrm>
        </p:spPr>
        <p:txBody>
          <a:bodyPr/>
          <a:lstStyle>
            <a:lvl1pPr>
              <a:defRPr sz="2000" b="0"/>
            </a:lvl1pPr>
            <a:lvl2pPr>
              <a:defRPr sz="2000" b="0"/>
            </a:lvl2pPr>
            <a:lvl3pPr>
              <a:defRPr sz="2000" b="0"/>
            </a:lvl3pPr>
            <a:lvl4pPr>
              <a:defRPr sz="2000" b="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2011680"/>
            <a:ext cx="3008313" cy="4572000"/>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071900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33352"/>
            <a:ext cx="5486400" cy="566738"/>
          </a:xfrm>
          <a:prstGeom prst="rect">
            <a:avLst/>
          </a:prstGeom>
        </p:spPr>
        <p:txBody>
          <a:bodyPr anchor="b"/>
          <a:lstStyle>
            <a:lvl1pPr algn="l">
              <a:defRPr sz="20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087092"/>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8301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62323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r>
              <a:rPr lang="en-US" smtClean="0"/>
              <a:t>4 Jan 2016</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76633"/>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363287"/>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645025" y="1076633"/>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363287"/>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r>
              <a:rPr lang="en-US" smtClean="0"/>
              <a:t>4 Jan 2016</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
        <p:nvSpPr>
          <p:cNvPr id="9" name="Text Placeholder 2"/>
          <p:cNvSpPr>
            <a:spLocks noGrp="1"/>
          </p:cNvSpPr>
          <p:nvPr>
            <p:ph type="body" idx="12"/>
          </p:nvPr>
        </p:nvSpPr>
        <p:spPr>
          <a:xfrm>
            <a:off x="0" y="3893575"/>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0" y="4180229"/>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Text Placeholder 4"/>
          <p:cNvSpPr>
            <a:spLocks noGrp="1"/>
          </p:cNvSpPr>
          <p:nvPr>
            <p:ph type="body" sz="quarter" idx="14"/>
          </p:nvPr>
        </p:nvSpPr>
        <p:spPr>
          <a:xfrm>
            <a:off x="4645025" y="3893575"/>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5"/>
          </p:nvPr>
        </p:nvSpPr>
        <p:spPr>
          <a:xfrm>
            <a:off x="4645025" y="4180229"/>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6" name="Straight Connector 15"/>
          <p:cNvCxnSpPr/>
          <p:nvPr userDrawn="1"/>
        </p:nvCxnSpPr>
        <p:spPr bwMode="auto">
          <a:xfrm>
            <a:off x="4572000" y="1062264"/>
            <a:ext cx="0" cy="5510151"/>
          </a:xfrm>
          <a:prstGeom prst="line">
            <a:avLst/>
          </a:prstGeom>
          <a:solidFill>
            <a:srgbClr val="A953FF"/>
          </a:solidFill>
          <a:ln w="25400" cap="flat" cmpd="sng" algn="ctr">
            <a:solidFill>
              <a:srgbClr val="000000"/>
            </a:solidFill>
            <a:prstDash val="solid"/>
            <a:round/>
            <a:headEnd type="none" w="med" len="med"/>
            <a:tailEnd type="none" w="med" len="med"/>
          </a:ln>
          <a:effectLst/>
        </p:spPr>
      </p:cxnSp>
      <p:cxnSp>
        <p:nvCxnSpPr>
          <p:cNvPr id="17" name="Straight Connector 16"/>
          <p:cNvCxnSpPr/>
          <p:nvPr userDrawn="1"/>
        </p:nvCxnSpPr>
        <p:spPr bwMode="auto">
          <a:xfrm flipV="1">
            <a:off x="0" y="3807280"/>
            <a:ext cx="9144000" cy="15420"/>
          </a:xfrm>
          <a:prstGeom prst="line">
            <a:avLst/>
          </a:prstGeom>
          <a:solidFill>
            <a:srgbClr val="A953FF"/>
          </a:solidFill>
          <a:ln w="25400" cap="flat" cmpd="sng" algn="ctr">
            <a:solidFill>
              <a:srgbClr val="000000"/>
            </a:solidFill>
            <a:prstDash val="solid"/>
            <a:round/>
            <a:headEnd type="none" w="med" len="med"/>
            <a:tailEnd type="none" w="med" len="med"/>
          </a:ln>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Title">
    <p:spTree>
      <p:nvGrpSpPr>
        <p:cNvPr id="1" name=""/>
        <p:cNvGrpSpPr/>
        <p:nvPr/>
      </p:nvGrpSpPr>
      <p:grpSpPr>
        <a:xfrm>
          <a:off x="0" y="0"/>
          <a:ext cx="0" cy="0"/>
          <a:chOff x="0" y="0"/>
          <a:chExt cx="0" cy="0"/>
        </a:xfrm>
      </p:grpSpPr>
      <p:sp>
        <p:nvSpPr>
          <p:cNvPr id="7" name="Title 6"/>
          <p:cNvSpPr>
            <a:spLocks noGrp="1"/>
          </p:cNvSpPr>
          <p:nvPr>
            <p:ph type="title"/>
          </p:nvPr>
        </p:nvSpPr>
        <p:spPr>
          <a:xfrm>
            <a:off x="1755648" y="3092006"/>
            <a:ext cx="5632704" cy="673989"/>
          </a:xfrm>
        </p:spPr>
        <p:txBody>
          <a:bodyPr>
            <a:noAutofit/>
          </a:bodyPr>
          <a:lstStyle/>
          <a:p>
            <a:r>
              <a:rPr lang="en-US" smtClean="0"/>
              <a:t>Click to edit Master title style</a:t>
            </a:r>
            <a:endParaRPr lang="en-US" dirty="0"/>
          </a:p>
        </p:txBody>
      </p:sp>
      <p:sp>
        <p:nvSpPr>
          <p:cNvPr id="8" name="Date Placeholder 7"/>
          <p:cNvSpPr>
            <a:spLocks noGrp="1"/>
          </p:cNvSpPr>
          <p:nvPr>
            <p:ph type="dt" sz="half" idx="10"/>
          </p:nvPr>
        </p:nvSpPr>
        <p:spPr/>
        <p:txBody>
          <a:bodyPr/>
          <a:lstStyle/>
          <a:p>
            <a:r>
              <a:rPr lang="en-US" smtClean="0"/>
              <a:t>4 Jan 2016</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4 Jan 2016</a:t>
            </a:r>
            <a:endParaRPr lang="en-US" dirty="0"/>
          </a:p>
        </p:txBody>
      </p:sp>
      <p:sp>
        <p:nvSpPr>
          <p:cNvPr id="6" name="Slide Number Placeholder 5"/>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Chapter</a:t>
            </a:r>
          </a:p>
        </p:txBody>
      </p:sp>
      <p:sp>
        <p:nvSpPr>
          <p:cNvPr id="7" name="Date Placeholder 6"/>
          <p:cNvSpPr>
            <a:spLocks noGrp="1"/>
          </p:cNvSpPr>
          <p:nvPr>
            <p:ph type="dt" sz="half" idx="10"/>
          </p:nvPr>
        </p:nvSpPr>
        <p:spPr/>
        <p:txBody>
          <a:bodyPr/>
          <a:lstStyle/>
          <a:p>
            <a:r>
              <a:rPr lang="en-US" smtClean="0"/>
              <a:t>4 Jan 2016</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gi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2.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gi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amma/>
                <a:tint val="0"/>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227" name="Rectangle 203"/>
          <p:cNvSpPr>
            <a:spLocks noGrp="1" noChangeArrowheads="1"/>
          </p:cNvSpPr>
          <p:nvPr>
            <p:ph type="dt" sz="half" idx="2"/>
          </p:nvPr>
        </p:nvSpPr>
        <p:spPr bwMode="auto">
          <a:xfrm>
            <a:off x="0" y="6626225"/>
            <a:ext cx="1828800"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defRPr sz="800" b="0">
                <a:solidFill>
                  <a:srgbClr val="969696"/>
                </a:solidFill>
                <a:latin typeface="+mn-lt"/>
              </a:defRPr>
            </a:lvl1pPr>
          </a:lstStyle>
          <a:p>
            <a:r>
              <a:rPr lang="en-US" smtClean="0"/>
              <a:t>4 Jan 2016</a:t>
            </a:r>
            <a:endParaRPr lang="en-US" dirty="0"/>
          </a:p>
        </p:txBody>
      </p:sp>
      <p:sp>
        <p:nvSpPr>
          <p:cNvPr id="1228" name="Rectangle 204"/>
          <p:cNvSpPr>
            <a:spLocks noGrp="1" noChangeArrowheads="1"/>
          </p:cNvSpPr>
          <p:nvPr>
            <p:ph type="sldNum" sz="quarter" idx="4"/>
          </p:nvPr>
        </p:nvSpPr>
        <p:spPr bwMode="auto">
          <a:xfrm>
            <a:off x="8772525" y="6626225"/>
            <a:ext cx="365125"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a:defRPr sz="800" b="0">
                <a:solidFill>
                  <a:srgbClr val="969696"/>
                </a:solidFill>
                <a:latin typeface="+mn-lt"/>
              </a:defRPr>
            </a:lvl1pPr>
          </a:lstStyle>
          <a:p>
            <a:fld id="{CB29584B-2C78-4F19-9D57-A8D27C3B25A0}" type="slidenum">
              <a:rPr lang="en-US" smtClean="0"/>
              <a:pPr/>
              <a:t>‹#›</a:t>
            </a:fld>
            <a:endParaRPr lang="en-US" dirty="0"/>
          </a:p>
        </p:txBody>
      </p:sp>
      <p:sp>
        <p:nvSpPr>
          <p:cNvPr id="1456" name="Rectangle 432"/>
          <p:cNvSpPr>
            <a:spLocks noGrp="1" noChangeArrowheads="1"/>
          </p:cNvSpPr>
          <p:nvPr>
            <p:ph type="body" idx="1"/>
          </p:nvPr>
        </p:nvSpPr>
        <p:spPr bwMode="auto">
          <a:xfrm>
            <a:off x="470648" y="1243849"/>
            <a:ext cx="8229600" cy="53657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ClassFooter"/>
          <p:cNvSpPr txBox="1">
            <a:spLocks noChangeArrowheads="1"/>
          </p:cNvSpPr>
          <p:nvPr userDrawn="1"/>
        </p:nvSpPr>
        <p:spPr bwMode="auto">
          <a:xfrm>
            <a:off x="4329406" y="6611779"/>
            <a:ext cx="46487" cy="246221"/>
          </a:xfrm>
          <a:prstGeom prst="rect">
            <a:avLst/>
          </a:prstGeom>
          <a:noFill/>
          <a:ln w="12700">
            <a:noFill/>
            <a:miter lim="800000"/>
            <a:headEnd/>
            <a:tailEnd/>
          </a:ln>
          <a:effectLst/>
        </p:spPr>
        <p:txBody>
          <a:bodyPr wrap="none" lIns="0" tIns="0" rIns="0" bIns="0">
            <a:spAutoFit/>
          </a:bodyPr>
          <a:lstStyle/>
          <a:p>
            <a:pPr algn="ctr"/>
            <a:r>
              <a:rPr lang="en-US" sz="1600" dirty="0" smtClean="0">
                <a:solidFill>
                  <a:srgbClr val="009900"/>
                </a:solidFill>
                <a:latin typeface="+mn-lt"/>
              </a:rPr>
              <a:t> </a:t>
            </a:r>
            <a:endParaRPr lang="en-US" sz="1600" dirty="0">
              <a:solidFill>
                <a:srgbClr val="009900"/>
              </a:solidFill>
              <a:latin typeface="+mn-lt"/>
            </a:endParaRPr>
          </a:p>
        </p:txBody>
      </p:sp>
      <p:sp>
        <p:nvSpPr>
          <p:cNvPr id="15" name="ClassHeader"/>
          <p:cNvSpPr txBox="1">
            <a:spLocks noChangeArrowheads="1"/>
          </p:cNvSpPr>
          <p:nvPr userDrawn="1"/>
        </p:nvSpPr>
        <p:spPr bwMode="auto">
          <a:xfrm>
            <a:off x="4329406" y="0"/>
            <a:ext cx="46487" cy="246221"/>
          </a:xfrm>
          <a:prstGeom prst="rect">
            <a:avLst/>
          </a:prstGeom>
          <a:noFill/>
          <a:ln w="12700">
            <a:noFill/>
            <a:miter lim="800000"/>
            <a:headEnd/>
            <a:tailEnd/>
          </a:ln>
          <a:effectLst/>
        </p:spPr>
        <p:txBody>
          <a:bodyPr wrap="none" lIns="0" tIns="0" rIns="0" bIns="0">
            <a:spAutoFit/>
          </a:bodyPr>
          <a:lstStyle/>
          <a:p>
            <a:pPr algn="ctr"/>
            <a:r>
              <a:rPr lang="en-US" sz="1600" dirty="0" smtClean="0">
                <a:solidFill>
                  <a:srgbClr val="009900"/>
                </a:solidFill>
                <a:latin typeface="+mn-lt"/>
              </a:rPr>
              <a:t> </a:t>
            </a:r>
            <a:endParaRPr lang="en-US" sz="1600" dirty="0">
              <a:solidFill>
                <a:srgbClr val="009900"/>
              </a:solidFill>
              <a:latin typeface="+mn-lt"/>
            </a:endParaRPr>
          </a:p>
        </p:txBody>
      </p:sp>
      <p:sp>
        <p:nvSpPr>
          <p:cNvPr id="14" name="Rectangle 354"/>
          <p:cNvSpPr>
            <a:spLocks noGrp="1" noChangeArrowheads="1"/>
          </p:cNvSpPr>
          <p:nvPr>
            <p:ph type="title"/>
          </p:nvPr>
        </p:nvSpPr>
        <p:spPr bwMode="auto">
          <a:xfrm>
            <a:off x="778059" y="228601"/>
            <a:ext cx="7406640" cy="609600"/>
          </a:xfrm>
          <a:prstGeom prst="rect">
            <a:avLst/>
          </a:prstGeom>
          <a:noFill/>
          <a:ln w="9525">
            <a:noFill/>
            <a:miter lim="800000"/>
            <a:headEnd/>
            <a:tailEnd/>
          </a:ln>
          <a:effectLst/>
        </p:spPr>
        <p:txBody>
          <a:bodyPr vert="horz" wrap="square" lIns="0" tIns="0" rIns="0" bIns="0" numCol="1" anchor="b" anchorCtr="1" compatLnSpc="1">
            <a:prstTxWarp prst="textNoShape">
              <a:avLst/>
            </a:prstTxWarp>
            <a:normAutofit/>
          </a:bodyPr>
          <a:lstStyle/>
          <a:p>
            <a:pPr lvl="0"/>
            <a:r>
              <a:rPr lang="en-US" smtClean="0"/>
              <a:t>Click to edit Master title style</a:t>
            </a:r>
            <a:endParaRPr lang="en-US" dirty="0" smtClean="0"/>
          </a:p>
        </p:txBody>
      </p:sp>
      <p:pic>
        <p:nvPicPr>
          <p:cNvPr id="2" name="USArmy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440" y="91440"/>
            <a:ext cx="595180" cy="731520"/>
          </a:xfrm>
          <a:prstGeom prst="rect">
            <a:avLst/>
          </a:prstGeom>
        </p:spPr>
      </p:pic>
      <p:cxnSp>
        <p:nvCxnSpPr>
          <p:cNvPr id="18" name="Straight Connector 17"/>
          <p:cNvCxnSpPr/>
          <p:nvPr userDrawn="1"/>
        </p:nvCxnSpPr>
        <p:spPr>
          <a:xfrm flipH="1">
            <a:off x="91440" y="868680"/>
            <a:ext cx="896112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AASeal"/>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21040" y="91440"/>
            <a:ext cx="731846" cy="731520"/>
          </a:xfrm>
          <a:prstGeom prst="rect">
            <a:avLst/>
          </a:prstGeom>
        </p:spPr>
      </p:pic>
    </p:spTree>
  </p:cSld>
  <p:clrMap bg1="lt1" tx1="dk1" bg2="lt2" tx2="dk2" accent1="accent1" accent2="accent2" accent3="accent3" accent4="accent4" accent5="accent5" accent6="accent6" hlink="hlink" folHlink="folHlink"/>
  <p:sldLayoutIdLst>
    <p:sldLayoutId id="2147483750" r:id="rId1"/>
    <p:sldLayoutId id="2147483716" r:id="rId2"/>
    <p:sldLayoutId id="2147483717" r:id="rId3"/>
    <p:sldLayoutId id="2147483718" r:id="rId4"/>
    <p:sldLayoutId id="2147483762" r:id="rId5"/>
    <p:sldLayoutId id="2147483719" r:id="rId6"/>
    <p:sldLayoutId id="2147483737" r:id="rId7"/>
    <p:sldLayoutId id="2147483720" r:id="rId8"/>
    <p:sldLayoutId id="2147483735" r:id="rId9"/>
    <p:sldLayoutId id="2147483736" r:id="rId10"/>
    <p:sldLayoutId id="2147483763" r:id="rId11"/>
    <p:sldLayoutId id="2147483721" r:id="rId12"/>
    <p:sldLayoutId id="2147483722" r:id="rId13"/>
  </p:sldLayoutIdLst>
  <p:timing>
    <p:tnLst>
      <p:par>
        <p:cTn id="1" dur="indefinite" restart="never" nodeType="tmRoot"/>
      </p:par>
    </p:tnLst>
  </p:timing>
  <p:hf hdr="0" ftr="0"/>
  <p:txStyles>
    <p:titleStyle>
      <a:lvl1pPr algn="ctr" rtl="0" eaLnBrk="1" fontAlgn="base" hangingPunct="1">
        <a:lnSpc>
          <a:spcPct val="90000"/>
        </a:lnSpc>
        <a:spcBef>
          <a:spcPct val="0"/>
        </a:spcBef>
        <a:spcAft>
          <a:spcPct val="0"/>
        </a:spcAft>
        <a:defRPr sz="2600" b="0">
          <a:solidFill>
            <a:srgbClr val="000000"/>
          </a:solidFill>
          <a:latin typeface="+mj-lt"/>
          <a:ea typeface="+mj-ea"/>
          <a:cs typeface="+mj-cs"/>
        </a:defRPr>
      </a:lvl1pPr>
      <a:lvl2pPr algn="ctr" rtl="0" eaLnBrk="1" fontAlgn="base" hangingPunct="1">
        <a:lnSpc>
          <a:spcPct val="90000"/>
        </a:lnSpc>
        <a:spcBef>
          <a:spcPct val="0"/>
        </a:spcBef>
        <a:spcAft>
          <a:spcPct val="0"/>
        </a:spcAft>
        <a:defRPr sz="2800" b="1">
          <a:solidFill>
            <a:srgbClr val="000000"/>
          </a:solidFill>
          <a:latin typeface="Arial" charset="0"/>
        </a:defRPr>
      </a:lvl2pPr>
      <a:lvl3pPr algn="ctr" rtl="0" eaLnBrk="1" fontAlgn="base" hangingPunct="1">
        <a:lnSpc>
          <a:spcPct val="90000"/>
        </a:lnSpc>
        <a:spcBef>
          <a:spcPct val="0"/>
        </a:spcBef>
        <a:spcAft>
          <a:spcPct val="0"/>
        </a:spcAft>
        <a:defRPr sz="2800" b="1">
          <a:solidFill>
            <a:srgbClr val="000000"/>
          </a:solidFill>
          <a:latin typeface="Arial" charset="0"/>
        </a:defRPr>
      </a:lvl3pPr>
      <a:lvl4pPr algn="ctr" rtl="0" eaLnBrk="1" fontAlgn="base" hangingPunct="1">
        <a:lnSpc>
          <a:spcPct val="90000"/>
        </a:lnSpc>
        <a:spcBef>
          <a:spcPct val="0"/>
        </a:spcBef>
        <a:spcAft>
          <a:spcPct val="0"/>
        </a:spcAft>
        <a:defRPr sz="2800" b="1">
          <a:solidFill>
            <a:srgbClr val="000000"/>
          </a:solidFill>
          <a:latin typeface="Arial" charset="0"/>
        </a:defRPr>
      </a:lvl4pPr>
      <a:lvl5pPr algn="ctr" rtl="0" eaLnBrk="1" fontAlgn="base" hangingPunct="1">
        <a:lnSpc>
          <a:spcPct val="90000"/>
        </a:lnSpc>
        <a:spcBef>
          <a:spcPct val="0"/>
        </a:spcBef>
        <a:spcAft>
          <a:spcPct val="0"/>
        </a:spcAft>
        <a:defRPr sz="2800" b="1">
          <a:solidFill>
            <a:srgbClr val="000000"/>
          </a:solidFill>
          <a:latin typeface="Arial" charset="0"/>
        </a:defRPr>
      </a:lvl5pPr>
      <a:lvl6pPr marL="457200" algn="ctr" rtl="0" eaLnBrk="1" fontAlgn="base" hangingPunct="1">
        <a:lnSpc>
          <a:spcPct val="90000"/>
        </a:lnSpc>
        <a:spcBef>
          <a:spcPct val="0"/>
        </a:spcBef>
        <a:spcAft>
          <a:spcPct val="0"/>
        </a:spcAft>
        <a:defRPr sz="2800" b="1">
          <a:solidFill>
            <a:srgbClr val="000000"/>
          </a:solidFill>
          <a:latin typeface="Arial" charset="0"/>
        </a:defRPr>
      </a:lvl6pPr>
      <a:lvl7pPr marL="914400" algn="ctr" rtl="0" eaLnBrk="1" fontAlgn="base" hangingPunct="1">
        <a:lnSpc>
          <a:spcPct val="90000"/>
        </a:lnSpc>
        <a:spcBef>
          <a:spcPct val="0"/>
        </a:spcBef>
        <a:spcAft>
          <a:spcPct val="0"/>
        </a:spcAft>
        <a:defRPr sz="2800" b="1">
          <a:solidFill>
            <a:srgbClr val="000000"/>
          </a:solidFill>
          <a:latin typeface="Arial" charset="0"/>
        </a:defRPr>
      </a:lvl7pPr>
      <a:lvl8pPr marL="1371600" algn="ctr" rtl="0" eaLnBrk="1" fontAlgn="base" hangingPunct="1">
        <a:lnSpc>
          <a:spcPct val="90000"/>
        </a:lnSpc>
        <a:spcBef>
          <a:spcPct val="0"/>
        </a:spcBef>
        <a:spcAft>
          <a:spcPct val="0"/>
        </a:spcAft>
        <a:defRPr sz="2800" b="1">
          <a:solidFill>
            <a:srgbClr val="000000"/>
          </a:solidFill>
          <a:latin typeface="Arial" charset="0"/>
        </a:defRPr>
      </a:lvl8pPr>
      <a:lvl9pPr marL="1828800" algn="ctr" rtl="0" eaLnBrk="1" fontAlgn="base" hangingPunct="1">
        <a:lnSpc>
          <a:spcPct val="90000"/>
        </a:lnSpc>
        <a:spcBef>
          <a:spcPct val="0"/>
        </a:spcBef>
        <a:spcAft>
          <a:spcPct val="0"/>
        </a:spcAft>
        <a:defRPr sz="2800" b="1">
          <a:solidFill>
            <a:srgbClr val="000000"/>
          </a:solidFill>
          <a:latin typeface="Arial" charset="0"/>
        </a:defRPr>
      </a:lvl9pPr>
    </p:titleStyle>
    <p:bodyStyle>
      <a:lvl1pPr marL="341313" indent="-341313"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ea typeface="+mn-ea"/>
          <a:cs typeface="+mn-cs"/>
        </a:defRPr>
      </a:lvl1pPr>
      <a:lvl2pPr marL="804863" indent="-3492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2pPr>
      <a:lvl3pPr marL="1255713" indent="-3365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3pPr>
      <a:lvl4pPr marL="1719263" indent="-3492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4pPr>
      <a:lvl5pPr marL="2295525" indent="-228600" algn="l" rtl="0" eaLnBrk="1" fontAlgn="base" hangingPunct="1">
        <a:spcBef>
          <a:spcPct val="20000"/>
        </a:spcBef>
        <a:spcAft>
          <a:spcPct val="0"/>
        </a:spcAft>
        <a:buClr>
          <a:srgbClr val="919191"/>
        </a:buClr>
        <a:buSzPct val="100000"/>
        <a:buChar char="›"/>
        <a:defRPr sz="2000">
          <a:solidFill>
            <a:srgbClr val="919191"/>
          </a:solidFill>
          <a:latin typeface="+mn-lt"/>
        </a:defRPr>
      </a:lvl5pPr>
      <a:lvl6pPr marL="2752725" indent="-228600" algn="l" rtl="0" eaLnBrk="1" fontAlgn="base" hangingPunct="1">
        <a:spcBef>
          <a:spcPct val="20000"/>
        </a:spcBef>
        <a:spcAft>
          <a:spcPct val="0"/>
        </a:spcAft>
        <a:buClr>
          <a:srgbClr val="919191"/>
        </a:buClr>
        <a:buSzPct val="100000"/>
        <a:buChar char="›"/>
        <a:defRPr sz="2000">
          <a:solidFill>
            <a:srgbClr val="919191"/>
          </a:solidFill>
          <a:latin typeface="+mn-lt"/>
        </a:defRPr>
      </a:lvl6pPr>
      <a:lvl7pPr marL="3209925" indent="-228600" algn="l" rtl="0" eaLnBrk="1" fontAlgn="base" hangingPunct="1">
        <a:spcBef>
          <a:spcPct val="20000"/>
        </a:spcBef>
        <a:spcAft>
          <a:spcPct val="0"/>
        </a:spcAft>
        <a:buClr>
          <a:srgbClr val="919191"/>
        </a:buClr>
        <a:buSzPct val="100000"/>
        <a:buChar char="›"/>
        <a:defRPr sz="2000">
          <a:solidFill>
            <a:srgbClr val="919191"/>
          </a:solidFill>
          <a:latin typeface="+mn-lt"/>
        </a:defRPr>
      </a:lvl7pPr>
      <a:lvl8pPr marL="3667125" indent="-228600" algn="l" rtl="0" eaLnBrk="1" fontAlgn="base" hangingPunct="1">
        <a:spcBef>
          <a:spcPct val="20000"/>
        </a:spcBef>
        <a:spcAft>
          <a:spcPct val="0"/>
        </a:spcAft>
        <a:buClr>
          <a:srgbClr val="919191"/>
        </a:buClr>
        <a:buSzPct val="100000"/>
        <a:buChar char="›"/>
        <a:defRPr sz="2000">
          <a:solidFill>
            <a:srgbClr val="919191"/>
          </a:solidFill>
          <a:latin typeface="+mn-lt"/>
        </a:defRPr>
      </a:lvl8pPr>
      <a:lvl9pPr marL="4124325" indent="-228600" algn="l" rtl="0" eaLnBrk="1" fontAlgn="base" hangingPunct="1">
        <a:spcBef>
          <a:spcPct val="20000"/>
        </a:spcBef>
        <a:spcAft>
          <a:spcPct val="0"/>
        </a:spcAft>
        <a:buClr>
          <a:srgbClr val="919191"/>
        </a:buClr>
        <a:buSzPct val="100000"/>
        <a:buChar char="›"/>
        <a:defRPr sz="2000">
          <a:solidFill>
            <a:srgbClr val="919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amma/>
                <a:tint val="0"/>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227" name="Rectangle 203"/>
          <p:cNvSpPr>
            <a:spLocks noGrp="1" noChangeArrowheads="1"/>
          </p:cNvSpPr>
          <p:nvPr>
            <p:ph type="dt" sz="half" idx="2"/>
          </p:nvPr>
        </p:nvSpPr>
        <p:spPr bwMode="auto">
          <a:xfrm>
            <a:off x="0" y="6626225"/>
            <a:ext cx="1828800"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defRPr sz="800" b="0">
                <a:solidFill>
                  <a:srgbClr val="969696"/>
                </a:solidFill>
                <a:latin typeface="+mn-lt"/>
              </a:defRPr>
            </a:lvl1pPr>
          </a:lstStyle>
          <a:p>
            <a:r>
              <a:rPr lang="en-US" smtClean="0"/>
              <a:t>4 Jan 2016</a:t>
            </a:r>
            <a:endParaRPr lang="en-US" dirty="0"/>
          </a:p>
        </p:txBody>
      </p:sp>
      <p:sp>
        <p:nvSpPr>
          <p:cNvPr id="1228" name="Rectangle 204"/>
          <p:cNvSpPr>
            <a:spLocks noGrp="1" noChangeArrowheads="1"/>
          </p:cNvSpPr>
          <p:nvPr>
            <p:ph type="sldNum" sz="quarter" idx="4"/>
          </p:nvPr>
        </p:nvSpPr>
        <p:spPr bwMode="auto">
          <a:xfrm>
            <a:off x="8772525" y="6626225"/>
            <a:ext cx="365125"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a:defRPr sz="800" b="0">
                <a:solidFill>
                  <a:srgbClr val="969696"/>
                </a:solidFill>
                <a:latin typeface="+mn-lt"/>
              </a:defRPr>
            </a:lvl1pPr>
          </a:lstStyle>
          <a:p>
            <a:fld id="{CB29584B-2C78-4F19-9D57-A8D27C3B25A0}" type="slidenum">
              <a:rPr lang="en-US" smtClean="0"/>
              <a:pPr/>
              <a:t>‹#›</a:t>
            </a:fld>
            <a:endParaRPr lang="en-US" dirty="0"/>
          </a:p>
        </p:txBody>
      </p:sp>
      <p:sp>
        <p:nvSpPr>
          <p:cNvPr id="1456" name="Rectangle 432"/>
          <p:cNvSpPr>
            <a:spLocks noGrp="1" noChangeArrowheads="1"/>
          </p:cNvSpPr>
          <p:nvPr>
            <p:ph type="body" idx="1"/>
          </p:nvPr>
        </p:nvSpPr>
        <p:spPr bwMode="auto">
          <a:xfrm>
            <a:off x="470648" y="1243849"/>
            <a:ext cx="8229600" cy="53657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ClassFooter"/>
          <p:cNvSpPr txBox="1">
            <a:spLocks noChangeArrowheads="1"/>
          </p:cNvSpPr>
          <p:nvPr userDrawn="1"/>
        </p:nvSpPr>
        <p:spPr bwMode="auto">
          <a:xfrm>
            <a:off x="3962858" y="6611779"/>
            <a:ext cx="1218283" cy="246221"/>
          </a:xfrm>
          <a:prstGeom prst="rect">
            <a:avLst/>
          </a:prstGeom>
          <a:noFill/>
          <a:ln w="12700">
            <a:noFill/>
            <a:miter lim="800000"/>
            <a:headEnd/>
            <a:tailEnd/>
          </a:ln>
          <a:effectLst/>
        </p:spPr>
        <p:txBody>
          <a:bodyPr wrap="none" lIns="0" tIns="0" rIns="0" bIns="0">
            <a:spAutoFit/>
          </a:bodyPr>
          <a:lstStyle/>
          <a:p>
            <a:pPr algn="ctr"/>
            <a:r>
              <a:rPr lang="en-US" sz="1600" b="1" smtClean="0">
                <a:solidFill>
                  <a:srgbClr val="009900"/>
                </a:solidFill>
                <a:latin typeface="+mn-lt"/>
              </a:rPr>
              <a:t>UNCLASSIFIED</a:t>
            </a:r>
            <a:endParaRPr lang="en-US" sz="1600" b="1" dirty="0">
              <a:solidFill>
                <a:srgbClr val="009900"/>
              </a:solidFill>
              <a:latin typeface="+mn-lt"/>
            </a:endParaRPr>
          </a:p>
        </p:txBody>
      </p:sp>
      <p:sp>
        <p:nvSpPr>
          <p:cNvPr id="15" name="ClassHeader"/>
          <p:cNvSpPr txBox="1">
            <a:spLocks noChangeArrowheads="1"/>
          </p:cNvSpPr>
          <p:nvPr userDrawn="1"/>
        </p:nvSpPr>
        <p:spPr bwMode="auto">
          <a:xfrm>
            <a:off x="3962858" y="0"/>
            <a:ext cx="1218283" cy="246221"/>
          </a:xfrm>
          <a:prstGeom prst="rect">
            <a:avLst/>
          </a:prstGeom>
          <a:noFill/>
          <a:ln w="12700">
            <a:noFill/>
            <a:miter lim="800000"/>
            <a:headEnd/>
            <a:tailEnd/>
          </a:ln>
          <a:effectLst/>
        </p:spPr>
        <p:txBody>
          <a:bodyPr wrap="none" lIns="0" tIns="0" rIns="0" bIns="0">
            <a:spAutoFit/>
          </a:bodyPr>
          <a:lstStyle/>
          <a:p>
            <a:pPr algn="ctr"/>
            <a:r>
              <a:rPr lang="en-US" sz="1600" b="1" smtClean="0">
                <a:solidFill>
                  <a:srgbClr val="009900"/>
                </a:solidFill>
                <a:latin typeface="+mn-lt"/>
              </a:rPr>
              <a:t>UNCLASSIFIED</a:t>
            </a:r>
            <a:endParaRPr lang="en-US" sz="1600" b="1" dirty="0">
              <a:solidFill>
                <a:srgbClr val="009900"/>
              </a:solidFill>
              <a:latin typeface="+mn-lt"/>
            </a:endParaRPr>
          </a:p>
        </p:txBody>
      </p:sp>
      <p:sp>
        <p:nvSpPr>
          <p:cNvPr id="14" name="Rectangle 354"/>
          <p:cNvSpPr>
            <a:spLocks noGrp="1" noChangeArrowheads="1"/>
          </p:cNvSpPr>
          <p:nvPr>
            <p:ph type="title"/>
          </p:nvPr>
        </p:nvSpPr>
        <p:spPr bwMode="auto">
          <a:xfrm>
            <a:off x="778059" y="228601"/>
            <a:ext cx="7406640" cy="609600"/>
          </a:xfrm>
          <a:prstGeom prst="rect">
            <a:avLst/>
          </a:prstGeom>
          <a:noFill/>
          <a:ln w="9525">
            <a:noFill/>
            <a:miter lim="800000"/>
            <a:headEnd/>
            <a:tailEnd/>
          </a:ln>
          <a:effectLst/>
        </p:spPr>
        <p:txBody>
          <a:bodyPr vert="horz" wrap="square" lIns="0" tIns="0" rIns="0" bIns="0" numCol="1" anchor="b" anchorCtr="1" compatLnSpc="1">
            <a:prstTxWarp prst="textNoShape">
              <a:avLst/>
            </a:prstTxWarp>
            <a:normAutofit/>
          </a:bodyPr>
          <a:lstStyle/>
          <a:p>
            <a:pPr lvl="0"/>
            <a:r>
              <a:rPr lang="en-US" dirty="0" smtClean="0"/>
              <a:t>Click to edit Master title style</a:t>
            </a:r>
          </a:p>
        </p:txBody>
      </p:sp>
      <p:pic>
        <p:nvPicPr>
          <p:cNvPr id="2" name="USArmy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440" y="91440"/>
            <a:ext cx="595180" cy="731520"/>
          </a:xfrm>
          <a:prstGeom prst="rect">
            <a:avLst/>
          </a:prstGeom>
        </p:spPr>
      </p:pic>
      <p:cxnSp>
        <p:nvCxnSpPr>
          <p:cNvPr id="18" name="Straight Connector 17"/>
          <p:cNvCxnSpPr/>
          <p:nvPr userDrawn="1"/>
        </p:nvCxnSpPr>
        <p:spPr>
          <a:xfrm flipH="1">
            <a:off x="91440" y="868680"/>
            <a:ext cx="896112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AASeal"/>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21040" y="91440"/>
            <a:ext cx="731846" cy="731520"/>
          </a:xfrm>
          <a:prstGeom prst="rect">
            <a:avLst/>
          </a:prstGeom>
        </p:spPr>
      </p:pic>
    </p:spTree>
    <p:extLst>
      <p:ext uri="{BB962C8B-B14F-4D97-AF65-F5344CB8AC3E}">
        <p14:creationId xmlns:p14="http://schemas.microsoft.com/office/powerpoint/2010/main" val="270990080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iming>
    <p:tnLst>
      <p:par>
        <p:cTn id="1" dur="indefinite" restart="never" nodeType="tmRoot"/>
      </p:par>
    </p:tnLst>
  </p:timing>
  <p:hf hdr="0" ftr="0"/>
  <p:txStyles>
    <p:titleStyle>
      <a:lvl1pPr algn="ctr" rtl="0" eaLnBrk="1" fontAlgn="base" hangingPunct="1">
        <a:lnSpc>
          <a:spcPct val="90000"/>
        </a:lnSpc>
        <a:spcBef>
          <a:spcPct val="0"/>
        </a:spcBef>
        <a:spcAft>
          <a:spcPct val="0"/>
        </a:spcAft>
        <a:defRPr sz="2600" b="0">
          <a:solidFill>
            <a:srgbClr val="000000"/>
          </a:solidFill>
          <a:latin typeface="+mj-lt"/>
          <a:ea typeface="+mj-ea"/>
          <a:cs typeface="+mj-cs"/>
        </a:defRPr>
      </a:lvl1pPr>
      <a:lvl2pPr algn="ctr" rtl="0" eaLnBrk="1" fontAlgn="base" hangingPunct="1">
        <a:lnSpc>
          <a:spcPct val="90000"/>
        </a:lnSpc>
        <a:spcBef>
          <a:spcPct val="0"/>
        </a:spcBef>
        <a:spcAft>
          <a:spcPct val="0"/>
        </a:spcAft>
        <a:defRPr sz="2800" b="1">
          <a:solidFill>
            <a:srgbClr val="000000"/>
          </a:solidFill>
          <a:latin typeface="Arial" charset="0"/>
        </a:defRPr>
      </a:lvl2pPr>
      <a:lvl3pPr algn="ctr" rtl="0" eaLnBrk="1" fontAlgn="base" hangingPunct="1">
        <a:lnSpc>
          <a:spcPct val="90000"/>
        </a:lnSpc>
        <a:spcBef>
          <a:spcPct val="0"/>
        </a:spcBef>
        <a:spcAft>
          <a:spcPct val="0"/>
        </a:spcAft>
        <a:defRPr sz="2800" b="1">
          <a:solidFill>
            <a:srgbClr val="000000"/>
          </a:solidFill>
          <a:latin typeface="Arial" charset="0"/>
        </a:defRPr>
      </a:lvl3pPr>
      <a:lvl4pPr algn="ctr" rtl="0" eaLnBrk="1" fontAlgn="base" hangingPunct="1">
        <a:lnSpc>
          <a:spcPct val="90000"/>
        </a:lnSpc>
        <a:spcBef>
          <a:spcPct val="0"/>
        </a:spcBef>
        <a:spcAft>
          <a:spcPct val="0"/>
        </a:spcAft>
        <a:defRPr sz="2800" b="1">
          <a:solidFill>
            <a:srgbClr val="000000"/>
          </a:solidFill>
          <a:latin typeface="Arial" charset="0"/>
        </a:defRPr>
      </a:lvl4pPr>
      <a:lvl5pPr algn="ctr" rtl="0" eaLnBrk="1" fontAlgn="base" hangingPunct="1">
        <a:lnSpc>
          <a:spcPct val="90000"/>
        </a:lnSpc>
        <a:spcBef>
          <a:spcPct val="0"/>
        </a:spcBef>
        <a:spcAft>
          <a:spcPct val="0"/>
        </a:spcAft>
        <a:defRPr sz="2800" b="1">
          <a:solidFill>
            <a:srgbClr val="000000"/>
          </a:solidFill>
          <a:latin typeface="Arial" charset="0"/>
        </a:defRPr>
      </a:lvl5pPr>
      <a:lvl6pPr marL="457200" algn="ctr" rtl="0" eaLnBrk="1" fontAlgn="base" hangingPunct="1">
        <a:lnSpc>
          <a:spcPct val="90000"/>
        </a:lnSpc>
        <a:spcBef>
          <a:spcPct val="0"/>
        </a:spcBef>
        <a:spcAft>
          <a:spcPct val="0"/>
        </a:spcAft>
        <a:defRPr sz="2800" b="1">
          <a:solidFill>
            <a:srgbClr val="000000"/>
          </a:solidFill>
          <a:latin typeface="Arial" charset="0"/>
        </a:defRPr>
      </a:lvl6pPr>
      <a:lvl7pPr marL="914400" algn="ctr" rtl="0" eaLnBrk="1" fontAlgn="base" hangingPunct="1">
        <a:lnSpc>
          <a:spcPct val="90000"/>
        </a:lnSpc>
        <a:spcBef>
          <a:spcPct val="0"/>
        </a:spcBef>
        <a:spcAft>
          <a:spcPct val="0"/>
        </a:spcAft>
        <a:defRPr sz="2800" b="1">
          <a:solidFill>
            <a:srgbClr val="000000"/>
          </a:solidFill>
          <a:latin typeface="Arial" charset="0"/>
        </a:defRPr>
      </a:lvl7pPr>
      <a:lvl8pPr marL="1371600" algn="ctr" rtl="0" eaLnBrk="1" fontAlgn="base" hangingPunct="1">
        <a:lnSpc>
          <a:spcPct val="90000"/>
        </a:lnSpc>
        <a:spcBef>
          <a:spcPct val="0"/>
        </a:spcBef>
        <a:spcAft>
          <a:spcPct val="0"/>
        </a:spcAft>
        <a:defRPr sz="2800" b="1">
          <a:solidFill>
            <a:srgbClr val="000000"/>
          </a:solidFill>
          <a:latin typeface="Arial" charset="0"/>
        </a:defRPr>
      </a:lvl8pPr>
      <a:lvl9pPr marL="1828800" algn="ctr" rtl="0" eaLnBrk="1" fontAlgn="base" hangingPunct="1">
        <a:lnSpc>
          <a:spcPct val="90000"/>
        </a:lnSpc>
        <a:spcBef>
          <a:spcPct val="0"/>
        </a:spcBef>
        <a:spcAft>
          <a:spcPct val="0"/>
        </a:spcAft>
        <a:defRPr sz="2800" b="1">
          <a:solidFill>
            <a:srgbClr val="000000"/>
          </a:solidFill>
          <a:latin typeface="Arial" charset="0"/>
        </a:defRPr>
      </a:lvl9pPr>
    </p:titleStyle>
    <p:bodyStyle>
      <a:lvl1pPr marL="341313" indent="-341313"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ea typeface="+mn-ea"/>
          <a:cs typeface="+mn-cs"/>
        </a:defRPr>
      </a:lvl1pPr>
      <a:lvl2pPr marL="804863" indent="-3492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2pPr>
      <a:lvl3pPr marL="1255713" indent="-3365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3pPr>
      <a:lvl4pPr marL="1719263" indent="-3492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4pPr>
      <a:lvl5pPr marL="2295525" indent="-228600" algn="l" rtl="0" eaLnBrk="1" fontAlgn="base" hangingPunct="1">
        <a:spcBef>
          <a:spcPct val="20000"/>
        </a:spcBef>
        <a:spcAft>
          <a:spcPct val="0"/>
        </a:spcAft>
        <a:buClr>
          <a:srgbClr val="919191"/>
        </a:buClr>
        <a:buSzPct val="100000"/>
        <a:buChar char="›"/>
        <a:defRPr sz="2000">
          <a:solidFill>
            <a:srgbClr val="919191"/>
          </a:solidFill>
          <a:latin typeface="+mn-lt"/>
        </a:defRPr>
      </a:lvl5pPr>
      <a:lvl6pPr marL="2752725" indent="-228600" algn="l" rtl="0" eaLnBrk="1" fontAlgn="base" hangingPunct="1">
        <a:spcBef>
          <a:spcPct val="20000"/>
        </a:spcBef>
        <a:spcAft>
          <a:spcPct val="0"/>
        </a:spcAft>
        <a:buClr>
          <a:srgbClr val="919191"/>
        </a:buClr>
        <a:buSzPct val="100000"/>
        <a:buChar char="›"/>
        <a:defRPr sz="2000">
          <a:solidFill>
            <a:srgbClr val="919191"/>
          </a:solidFill>
          <a:latin typeface="+mn-lt"/>
        </a:defRPr>
      </a:lvl6pPr>
      <a:lvl7pPr marL="3209925" indent="-228600" algn="l" rtl="0" eaLnBrk="1" fontAlgn="base" hangingPunct="1">
        <a:spcBef>
          <a:spcPct val="20000"/>
        </a:spcBef>
        <a:spcAft>
          <a:spcPct val="0"/>
        </a:spcAft>
        <a:buClr>
          <a:srgbClr val="919191"/>
        </a:buClr>
        <a:buSzPct val="100000"/>
        <a:buChar char="›"/>
        <a:defRPr sz="2000">
          <a:solidFill>
            <a:srgbClr val="919191"/>
          </a:solidFill>
          <a:latin typeface="+mn-lt"/>
        </a:defRPr>
      </a:lvl7pPr>
      <a:lvl8pPr marL="3667125" indent="-228600" algn="l" rtl="0" eaLnBrk="1" fontAlgn="base" hangingPunct="1">
        <a:spcBef>
          <a:spcPct val="20000"/>
        </a:spcBef>
        <a:spcAft>
          <a:spcPct val="0"/>
        </a:spcAft>
        <a:buClr>
          <a:srgbClr val="919191"/>
        </a:buClr>
        <a:buSzPct val="100000"/>
        <a:buChar char="›"/>
        <a:defRPr sz="2000">
          <a:solidFill>
            <a:srgbClr val="919191"/>
          </a:solidFill>
          <a:latin typeface="+mn-lt"/>
        </a:defRPr>
      </a:lvl8pPr>
      <a:lvl9pPr marL="4124325" indent="-228600" algn="l" rtl="0" eaLnBrk="1" fontAlgn="base" hangingPunct="1">
        <a:spcBef>
          <a:spcPct val="20000"/>
        </a:spcBef>
        <a:spcAft>
          <a:spcPct val="0"/>
        </a:spcAft>
        <a:buClr>
          <a:srgbClr val="919191"/>
        </a:buClr>
        <a:buSzPct val="100000"/>
        <a:buChar char="›"/>
        <a:defRPr sz="2000">
          <a:solidFill>
            <a:srgbClr val="919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amma/>
                <a:tint val="0"/>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227" name="Rectangle 203"/>
          <p:cNvSpPr>
            <a:spLocks noGrp="1" noChangeArrowheads="1"/>
          </p:cNvSpPr>
          <p:nvPr>
            <p:ph type="dt" sz="half" idx="2"/>
          </p:nvPr>
        </p:nvSpPr>
        <p:spPr bwMode="auto">
          <a:xfrm>
            <a:off x="0" y="6626225"/>
            <a:ext cx="1828800"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defRPr sz="800" b="0">
                <a:solidFill>
                  <a:srgbClr val="969696"/>
                </a:solidFill>
                <a:latin typeface="+mn-lt"/>
              </a:defRPr>
            </a:lvl1pPr>
          </a:lstStyle>
          <a:p>
            <a:r>
              <a:rPr lang="en-US" smtClean="0"/>
              <a:t>4 Jan 2016</a:t>
            </a:r>
            <a:endParaRPr lang="en-US" dirty="0"/>
          </a:p>
        </p:txBody>
      </p:sp>
      <p:sp>
        <p:nvSpPr>
          <p:cNvPr id="1228" name="Rectangle 204"/>
          <p:cNvSpPr>
            <a:spLocks noGrp="1" noChangeArrowheads="1"/>
          </p:cNvSpPr>
          <p:nvPr>
            <p:ph type="sldNum" sz="quarter" idx="4"/>
          </p:nvPr>
        </p:nvSpPr>
        <p:spPr bwMode="auto">
          <a:xfrm>
            <a:off x="8772525" y="6626225"/>
            <a:ext cx="365125"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a:defRPr sz="800" b="0">
                <a:solidFill>
                  <a:srgbClr val="969696"/>
                </a:solidFill>
                <a:latin typeface="+mn-lt"/>
              </a:defRPr>
            </a:lvl1pPr>
          </a:lstStyle>
          <a:p>
            <a:fld id="{CB29584B-2C78-4F19-9D57-A8D27C3B25A0}" type="slidenum">
              <a:rPr lang="en-US" smtClean="0"/>
              <a:pPr/>
              <a:t>‹#›</a:t>
            </a:fld>
            <a:endParaRPr lang="en-US" dirty="0"/>
          </a:p>
        </p:txBody>
      </p:sp>
      <p:sp>
        <p:nvSpPr>
          <p:cNvPr id="1456" name="Rectangle 432"/>
          <p:cNvSpPr>
            <a:spLocks noGrp="1" noChangeArrowheads="1"/>
          </p:cNvSpPr>
          <p:nvPr>
            <p:ph type="body" idx="1"/>
          </p:nvPr>
        </p:nvSpPr>
        <p:spPr bwMode="auto">
          <a:xfrm>
            <a:off x="470648" y="1243849"/>
            <a:ext cx="8229600" cy="53657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ClassFooter"/>
          <p:cNvSpPr txBox="1">
            <a:spLocks noChangeArrowheads="1"/>
          </p:cNvSpPr>
          <p:nvPr userDrawn="1"/>
        </p:nvSpPr>
        <p:spPr bwMode="auto">
          <a:xfrm>
            <a:off x="3962858" y="6611779"/>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
        <p:nvSpPr>
          <p:cNvPr id="15" name="ClassHeader"/>
          <p:cNvSpPr txBox="1">
            <a:spLocks noChangeArrowheads="1"/>
          </p:cNvSpPr>
          <p:nvPr userDrawn="1"/>
        </p:nvSpPr>
        <p:spPr bwMode="auto">
          <a:xfrm>
            <a:off x="3962858" y="0"/>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
        <p:nvSpPr>
          <p:cNvPr id="14" name="Rectangle 354"/>
          <p:cNvSpPr>
            <a:spLocks noGrp="1" noChangeArrowheads="1"/>
          </p:cNvSpPr>
          <p:nvPr>
            <p:ph type="title"/>
          </p:nvPr>
        </p:nvSpPr>
        <p:spPr bwMode="auto">
          <a:xfrm>
            <a:off x="778059" y="228601"/>
            <a:ext cx="7406640" cy="609600"/>
          </a:xfrm>
          <a:prstGeom prst="rect">
            <a:avLst/>
          </a:prstGeom>
          <a:noFill/>
          <a:ln w="9525">
            <a:noFill/>
            <a:miter lim="800000"/>
            <a:headEnd/>
            <a:tailEnd/>
          </a:ln>
          <a:effectLst/>
        </p:spPr>
        <p:txBody>
          <a:bodyPr vert="horz" wrap="square" lIns="0" tIns="0" rIns="0" bIns="0" numCol="1" anchor="b" anchorCtr="1" compatLnSpc="1">
            <a:prstTxWarp prst="textNoShape">
              <a:avLst/>
            </a:prstTxWarp>
            <a:normAutofit/>
          </a:bodyPr>
          <a:lstStyle/>
          <a:p>
            <a:pPr lvl="0"/>
            <a:r>
              <a:rPr lang="en-US" dirty="0" smtClean="0"/>
              <a:t>Click to edit Master title style</a:t>
            </a:r>
          </a:p>
        </p:txBody>
      </p:sp>
      <p:pic>
        <p:nvPicPr>
          <p:cNvPr id="2" name="USArmy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440" y="91440"/>
            <a:ext cx="595180" cy="731520"/>
          </a:xfrm>
          <a:prstGeom prst="rect">
            <a:avLst/>
          </a:prstGeom>
        </p:spPr>
      </p:pic>
      <p:cxnSp>
        <p:nvCxnSpPr>
          <p:cNvPr id="18" name="Straight Connector 17"/>
          <p:cNvCxnSpPr/>
          <p:nvPr userDrawn="1"/>
        </p:nvCxnSpPr>
        <p:spPr>
          <a:xfrm flipH="1">
            <a:off x="91440" y="868680"/>
            <a:ext cx="896112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AASeal"/>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21040" y="91440"/>
            <a:ext cx="731846" cy="731520"/>
          </a:xfrm>
          <a:prstGeom prst="rect">
            <a:avLst/>
          </a:prstGeom>
        </p:spPr>
      </p:pic>
    </p:spTree>
    <p:extLst>
      <p:ext uri="{BB962C8B-B14F-4D97-AF65-F5344CB8AC3E}">
        <p14:creationId xmlns:p14="http://schemas.microsoft.com/office/powerpoint/2010/main" val="5649034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Lst>
  <p:timing>
    <p:tnLst>
      <p:par>
        <p:cTn id="1" dur="indefinite" restart="never" nodeType="tmRoot"/>
      </p:par>
    </p:tnLst>
  </p:timing>
  <p:hf hdr="0" ftr="0"/>
  <p:txStyles>
    <p:titleStyle>
      <a:lvl1pPr algn="ctr" rtl="0" eaLnBrk="1" fontAlgn="base" hangingPunct="1">
        <a:lnSpc>
          <a:spcPct val="90000"/>
        </a:lnSpc>
        <a:spcBef>
          <a:spcPct val="0"/>
        </a:spcBef>
        <a:spcAft>
          <a:spcPct val="0"/>
        </a:spcAft>
        <a:defRPr sz="2600" b="0">
          <a:solidFill>
            <a:srgbClr val="000000"/>
          </a:solidFill>
          <a:latin typeface="+mj-lt"/>
          <a:ea typeface="+mj-ea"/>
          <a:cs typeface="+mj-cs"/>
        </a:defRPr>
      </a:lvl1pPr>
      <a:lvl2pPr algn="ctr" rtl="0" eaLnBrk="1" fontAlgn="base" hangingPunct="1">
        <a:lnSpc>
          <a:spcPct val="90000"/>
        </a:lnSpc>
        <a:spcBef>
          <a:spcPct val="0"/>
        </a:spcBef>
        <a:spcAft>
          <a:spcPct val="0"/>
        </a:spcAft>
        <a:defRPr sz="2800" b="1">
          <a:solidFill>
            <a:srgbClr val="000000"/>
          </a:solidFill>
          <a:latin typeface="Arial" charset="0"/>
        </a:defRPr>
      </a:lvl2pPr>
      <a:lvl3pPr algn="ctr" rtl="0" eaLnBrk="1" fontAlgn="base" hangingPunct="1">
        <a:lnSpc>
          <a:spcPct val="90000"/>
        </a:lnSpc>
        <a:spcBef>
          <a:spcPct val="0"/>
        </a:spcBef>
        <a:spcAft>
          <a:spcPct val="0"/>
        </a:spcAft>
        <a:defRPr sz="2800" b="1">
          <a:solidFill>
            <a:srgbClr val="000000"/>
          </a:solidFill>
          <a:latin typeface="Arial" charset="0"/>
        </a:defRPr>
      </a:lvl3pPr>
      <a:lvl4pPr algn="ctr" rtl="0" eaLnBrk="1" fontAlgn="base" hangingPunct="1">
        <a:lnSpc>
          <a:spcPct val="90000"/>
        </a:lnSpc>
        <a:spcBef>
          <a:spcPct val="0"/>
        </a:spcBef>
        <a:spcAft>
          <a:spcPct val="0"/>
        </a:spcAft>
        <a:defRPr sz="2800" b="1">
          <a:solidFill>
            <a:srgbClr val="000000"/>
          </a:solidFill>
          <a:latin typeface="Arial" charset="0"/>
        </a:defRPr>
      </a:lvl4pPr>
      <a:lvl5pPr algn="ctr" rtl="0" eaLnBrk="1" fontAlgn="base" hangingPunct="1">
        <a:lnSpc>
          <a:spcPct val="90000"/>
        </a:lnSpc>
        <a:spcBef>
          <a:spcPct val="0"/>
        </a:spcBef>
        <a:spcAft>
          <a:spcPct val="0"/>
        </a:spcAft>
        <a:defRPr sz="2800" b="1">
          <a:solidFill>
            <a:srgbClr val="000000"/>
          </a:solidFill>
          <a:latin typeface="Arial" charset="0"/>
        </a:defRPr>
      </a:lvl5pPr>
      <a:lvl6pPr marL="457200" algn="ctr" rtl="0" eaLnBrk="1" fontAlgn="base" hangingPunct="1">
        <a:lnSpc>
          <a:spcPct val="90000"/>
        </a:lnSpc>
        <a:spcBef>
          <a:spcPct val="0"/>
        </a:spcBef>
        <a:spcAft>
          <a:spcPct val="0"/>
        </a:spcAft>
        <a:defRPr sz="2800" b="1">
          <a:solidFill>
            <a:srgbClr val="000000"/>
          </a:solidFill>
          <a:latin typeface="Arial" charset="0"/>
        </a:defRPr>
      </a:lvl6pPr>
      <a:lvl7pPr marL="914400" algn="ctr" rtl="0" eaLnBrk="1" fontAlgn="base" hangingPunct="1">
        <a:lnSpc>
          <a:spcPct val="90000"/>
        </a:lnSpc>
        <a:spcBef>
          <a:spcPct val="0"/>
        </a:spcBef>
        <a:spcAft>
          <a:spcPct val="0"/>
        </a:spcAft>
        <a:defRPr sz="2800" b="1">
          <a:solidFill>
            <a:srgbClr val="000000"/>
          </a:solidFill>
          <a:latin typeface="Arial" charset="0"/>
        </a:defRPr>
      </a:lvl7pPr>
      <a:lvl8pPr marL="1371600" algn="ctr" rtl="0" eaLnBrk="1" fontAlgn="base" hangingPunct="1">
        <a:lnSpc>
          <a:spcPct val="90000"/>
        </a:lnSpc>
        <a:spcBef>
          <a:spcPct val="0"/>
        </a:spcBef>
        <a:spcAft>
          <a:spcPct val="0"/>
        </a:spcAft>
        <a:defRPr sz="2800" b="1">
          <a:solidFill>
            <a:srgbClr val="000000"/>
          </a:solidFill>
          <a:latin typeface="Arial" charset="0"/>
        </a:defRPr>
      </a:lvl8pPr>
      <a:lvl9pPr marL="1828800" algn="ctr" rtl="0" eaLnBrk="1" fontAlgn="base" hangingPunct="1">
        <a:lnSpc>
          <a:spcPct val="90000"/>
        </a:lnSpc>
        <a:spcBef>
          <a:spcPct val="0"/>
        </a:spcBef>
        <a:spcAft>
          <a:spcPct val="0"/>
        </a:spcAft>
        <a:defRPr sz="2800" b="1">
          <a:solidFill>
            <a:srgbClr val="000000"/>
          </a:solidFill>
          <a:latin typeface="Arial" charset="0"/>
        </a:defRPr>
      </a:lvl9pPr>
    </p:titleStyle>
    <p:bodyStyle>
      <a:lvl1pPr marL="341313" indent="-341313"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ea typeface="+mn-ea"/>
          <a:cs typeface="+mn-cs"/>
        </a:defRPr>
      </a:lvl1pPr>
      <a:lvl2pPr marL="804863" indent="-3492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2pPr>
      <a:lvl3pPr marL="1255713" indent="-3365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3pPr>
      <a:lvl4pPr marL="1719263" indent="-349250" algn="l" rtl="0" eaLnBrk="1" fontAlgn="base" hangingPunct="1">
        <a:lnSpc>
          <a:spcPct val="90000"/>
        </a:lnSpc>
        <a:spcBef>
          <a:spcPts val="1200"/>
        </a:spcBef>
        <a:spcAft>
          <a:spcPct val="0"/>
        </a:spcAft>
        <a:buClrTx/>
        <a:buSzPct val="100000"/>
        <a:buFont typeface="Arial" panose="020B0604020202020204" pitchFamily="34" charset="0"/>
        <a:buChar char="•"/>
        <a:defRPr sz="2000" b="0">
          <a:solidFill>
            <a:srgbClr val="000000"/>
          </a:solidFill>
          <a:latin typeface="+mn-lt"/>
        </a:defRPr>
      </a:lvl4pPr>
      <a:lvl5pPr marL="2295525" indent="-228600" algn="l" rtl="0" eaLnBrk="1" fontAlgn="base" hangingPunct="1">
        <a:spcBef>
          <a:spcPct val="20000"/>
        </a:spcBef>
        <a:spcAft>
          <a:spcPct val="0"/>
        </a:spcAft>
        <a:buClr>
          <a:srgbClr val="919191"/>
        </a:buClr>
        <a:buSzPct val="100000"/>
        <a:buChar char="›"/>
        <a:defRPr sz="2000">
          <a:solidFill>
            <a:srgbClr val="919191"/>
          </a:solidFill>
          <a:latin typeface="+mn-lt"/>
        </a:defRPr>
      </a:lvl5pPr>
      <a:lvl6pPr marL="2752725" indent="-228600" algn="l" rtl="0" eaLnBrk="1" fontAlgn="base" hangingPunct="1">
        <a:spcBef>
          <a:spcPct val="20000"/>
        </a:spcBef>
        <a:spcAft>
          <a:spcPct val="0"/>
        </a:spcAft>
        <a:buClr>
          <a:srgbClr val="919191"/>
        </a:buClr>
        <a:buSzPct val="100000"/>
        <a:buChar char="›"/>
        <a:defRPr sz="2000">
          <a:solidFill>
            <a:srgbClr val="919191"/>
          </a:solidFill>
          <a:latin typeface="+mn-lt"/>
        </a:defRPr>
      </a:lvl6pPr>
      <a:lvl7pPr marL="3209925" indent="-228600" algn="l" rtl="0" eaLnBrk="1" fontAlgn="base" hangingPunct="1">
        <a:spcBef>
          <a:spcPct val="20000"/>
        </a:spcBef>
        <a:spcAft>
          <a:spcPct val="0"/>
        </a:spcAft>
        <a:buClr>
          <a:srgbClr val="919191"/>
        </a:buClr>
        <a:buSzPct val="100000"/>
        <a:buChar char="›"/>
        <a:defRPr sz="2000">
          <a:solidFill>
            <a:srgbClr val="919191"/>
          </a:solidFill>
          <a:latin typeface="+mn-lt"/>
        </a:defRPr>
      </a:lvl7pPr>
      <a:lvl8pPr marL="3667125" indent="-228600" algn="l" rtl="0" eaLnBrk="1" fontAlgn="base" hangingPunct="1">
        <a:spcBef>
          <a:spcPct val="20000"/>
        </a:spcBef>
        <a:spcAft>
          <a:spcPct val="0"/>
        </a:spcAft>
        <a:buClr>
          <a:srgbClr val="919191"/>
        </a:buClr>
        <a:buSzPct val="100000"/>
        <a:buChar char="›"/>
        <a:defRPr sz="2000">
          <a:solidFill>
            <a:srgbClr val="919191"/>
          </a:solidFill>
          <a:latin typeface="+mn-lt"/>
        </a:defRPr>
      </a:lvl8pPr>
      <a:lvl9pPr marL="4124325" indent="-228600" algn="l" rtl="0" eaLnBrk="1" fontAlgn="base" hangingPunct="1">
        <a:spcBef>
          <a:spcPct val="20000"/>
        </a:spcBef>
        <a:spcAft>
          <a:spcPct val="0"/>
        </a:spcAft>
        <a:buClr>
          <a:srgbClr val="919191"/>
        </a:buClr>
        <a:buSzPct val="100000"/>
        <a:buChar char="›"/>
        <a:defRPr sz="2000">
          <a:solidFill>
            <a:srgbClr val="919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xine.a.drake.mil@mail.mi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Judge Advocate General </a:t>
            </a:r>
            <a:br>
              <a:rPr lang="en-US" smtClean="0"/>
            </a:br>
            <a:r>
              <a:rPr lang="en-US" smtClean="0"/>
              <a:t>Military Justice Redesign </a:t>
            </a:r>
            <a:br>
              <a:rPr lang="en-US" smtClean="0"/>
            </a:br>
            <a:r>
              <a:rPr lang="en-US" smtClean="0"/>
              <a:t>(FY21 JAGMJR) </a:t>
            </a:r>
            <a:endParaRPr lang="en-US" dirty="0"/>
          </a:p>
        </p:txBody>
      </p:sp>
      <p:sp>
        <p:nvSpPr>
          <p:cNvPr id="15" name="Subtitle 1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10 September 2020</a:t>
            </a:r>
            <a:endParaRPr lang="en-US" dirty="0"/>
          </a:p>
        </p:txBody>
      </p:sp>
      <p:sp>
        <p:nvSpPr>
          <p:cNvPr id="5" name="Text Placeholder 4"/>
          <p:cNvSpPr>
            <a:spLocks noGrp="1"/>
          </p:cNvSpPr>
          <p:nvPr>
            <p:ph type="body" sz="quarter" idx="11"/>
          </p:nvPr>
        </p:nvSpPr>
        <p:spPr/>
        <p:txBody>
          <a:bodyPr/>
          <a:lstStyle/>
          <a:p>
            <a:r>
              <a:rPr lang="en-US" smtClean="0"/>
              <a:t>MAJ Maxine Drake</a:t>
            </a:r>
          </a:p>
          <a:p>
            <a:r>
              <a:rPr lang="en-US" smtClean="0">
                <a:hlinkClick r:id="rId3"/>
              </a:rPr>
              <a:t>maxine.a.drake.mil@mail.mil</a:t>
            </a:r>
            <a:endParaRPr lang="en-US" smtClean="0"/>
          </a:p>
          <a:p>
            <a:r>
              <a:rPr lang="en-US" smtClean="0"/>
              <a:t>703-395-5419</a:t>
            </a:r>
            <a:endParaRPr lang="en-US" dirty="0"/>
          </a:p>
        </p:txBody>
      </p:sp>
      <p:sp>
        <p:nvSpPr>
          <p:cNvPr id="6" name="ClassHeader"/>
          <p:cNvSpPr txBox="1">
            <a:spLocks noChangeArrowheads="1"/>
          </p:cNvSpPr>
          <p:nvPr/>
        </p:nvSpPr>
        <p:spPr bwMode="auto">
          <a:xfrm>
            <a:off x="3962859" y="0"/>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
        <p:nvSpPr>
          <p:cNvPr id="7" name="ClassHeader"/>
          <p:cNvSpPr txBox="1">
            <a:spLocks noChangeArrowheads="1"/>
          </p:cNvSpPr>
          <p:nvPr/>
        </p:nvSpPr>
        <p:spPr bwMode="auto">
          <a:xfrm>
            <a:off x="3962859" y="6611779"/>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Lead Division</a:t>
            </a:r>
          </a:p>
          <a:p>
            <a:pPr lvl="1"/>
            <a:r>
              <a:rPr lang="en-US" smtClean="0"/>
              <a:t>RA:  Mr. Nathan Dietrich</a:t>
            </a:r>
          </a:p>
          <a:p>
            <a:r>
              <a:rPr lang="en-US" smtClean="0"/>
              <a:t>Supporting Divisions</a:t>
            </a:r>
          </a:p>
          <a:p>
            <a:pPr lvl="1"/>
            <a:r>
              <a:rPr lang="en-US" smtClean="0"/>
              <a:t>DE:  MAJ Anthony Donley</a:t>
            </a:r>
          </a:p>
          <a:p>
            <a:pPr lvl="1"/>
            <a:r>
              <a:rPr lang="en-US" smtClean="0"/>
              <a:t>FS:  CPT Marty Harris</a:t>
            </a:r>
          </a:p>
          <a:p>
            <a:pPr lvl="1"/>
            <a:r>
              <a:rPr lang="en-US" smtClean="0"/>
              <a:t>CW:  Ms. Megan Malone</a:t>
            </a:r>
            <a:endParaRPr lang="en-US" dirty="0" smtClean="0"/>
          </a:p>
        </p:txBody>
      </p:sp>
      <p:sp>
        <p:nvSpPr>
          <p:cNvPr id="3" name="Title 2"/>
          <p:cNvSpPr>
            <a:spLocks noGrp="1"/>
          </p:cNvSpPr>
          <p:nvPr>
            <p:ph type="title"/>
          </p:nvPr>
        </p:nvSpPr>
        <p:spPr/>
        <p:txBody>
          <a:bodyPr/>
          <a:lstStyle/>
          <a:p>
            <a:r>
              <a:rPr lang="en-US" dirty="0" smtClean="0"/>
              <a:t>Academic Review Board Membership</a:t>
            </a:r>
            <a:endParaRPr lang="en-US" dirty="0"/>
          </a:p>
        </p:txBody>
      </p:sp>
      <p:sp>
        <p:nvSpPr>
          <p:cNvPr id="6" name="Date Placeholder 3"/>
          <p:cNvSpPr>
            <a:spLocks noGrp="1"/>
          </p:cNvSpPr>
          <p:nvPr>
            <p:ph type="dt" sz="half" idx="10"/>
          </p:nvPr>
        </p:nvSpPr>
        <p:spPr/>
        <p:txBody>
          <a:bodyPr/>
          <a:lstStyle/>
          <a:p>
            <a:r>
              <a:rPr lang="en-US" smtClean="0"/>
              <a:t>10 September 2020</a:t>
            </a:r>
            <a:endParaRPr lang="en-US" dirty="0"/>
          </a:p>
        </p:txBody>
      </p:sp>
      <p:sp>
        <p:nvSpPr>
          <p:cNvPr id="5" name="Slide Number Placeholder 4"/>
          <p:cNvSpPr>
            <a:spLocks noGrp="1"/>
          </p:cNvSpPr>
          <p:nvPr>
            <p:ph type="sldNum" sz="quarter" idx="11"/>
          </p:nvPr>
        </p:nvSpPr>
        <p:spPr/>
        <p:txBody>
          <a:bodyPr/>
          <a:lstStyle/>
          <a:p>
            <a:fld id="{CB29584B-2C78-4F19-9D57-A8D27C3B25A0}" type="slidenum">
              <a:rPr lang="en-US" smtClean="0"/>
              <a:pPr/>
              <a:t>2</a:t>
            </a:fld>
            <a:endParaRPr lang="en-US" dirty="0"/>
          </a:p>
        </p:txBody>
      </p:sp>
      <p:sp>
        <p:nvSpPr>
          <p:cNvPr id="7" name="ClassHeader"/>
          <p:cNvSpPr txBox="1">
            <a:spLocks noChangeArrowheads="1"/>
          </p:cNvSpPr>
          <p:nvPr/>
        </p:nvSpPr>
        <p:spPr bwMode="auto">
          <a:xfrm>
            <a:off x="3962859" y="0"/>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
        <p:nvSpPr>
          <p:cNvPr id="8" name="ClassHeader"/>
          <p:cNvSpPr txBox="1">
            <a:spLocks noChangeArrowheads="1"/>
          </p:cNvSpPr>
          <p:nvPr/>
        </p:nvSpPr>
        <p:spPr bwMode="auto">
          <a:xfrm>
            <a:off x="3962859" y="6611779"/>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Tree>
    <p:extLst>
      <p:ext uri="{BB962C8B-B14F-4D97-AF65-F5344CB8AC3E}">
        <p14:creationId xmlns:p14="http://schemas.microsoft.com/office/powerpoint/2010/main" val="673761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a:r>
              <a:rPr lang="en-US" dirty="0" smtClean="0"/>
              <a:t>Background</a:t>
            </a:r>
          </a:p>
          <a:p>
            <a:r>
              <a:rPr lang="en-US" dirty="0"/>
              <a:t>Key Definitions</a:t>
            </a:r>
          </a:p>
          <a:p>
            <a:pPr lvl="0"/>
            <a:r>
              <a:rPr lang="en-US" dirty="0" smtClean="0"/>
              <a:t>Problem Statement</a:t>
            </a:r>
          </a:p>
          <a:p>
            <a:pPr lvl="0"/>
            <a:r>
              <a:rPr lang="en-US" dirty="0" smtClean="0"/>
              <a:t>Sponsor, Purpose, Objectives</a:t>
            </a:r>
          </a:p>
          <a:p>
            <a:pPr lvl="0"/>
            <a:r>
              <a:rPr lang="en-US" dirty="0" smtClean="0"/>
              <a:t>Literature Review </a:t>
            </a:r>
          </a:p>
          <a:p>
            <a:pPr lvl="0"/>
            <a:r>
              <a:rPr lang="en-US" dirty="0" smtClean="0"/>
              <a:t>Scope</a:t>
            </a:r>
          </a:p>
          <a:p>
            <a:r>
              <a:rPr lang="en-US" dirty="0" smtClean="0"/>
              <a:t>Limitations</a:t>
            </a:r>
          </a:p>
          <a:p>
            <a:r>
              <a:rPr lang="en-US" dirty="0" smtClean="0"/>
              <a:t>Essential Elements of Analysis &amp; Measures of Effectiveness</a:t>
            </a:r>
          </a:p>
          <a:p>
            <a:pPr lvl="0"/>
            <a:r>
              <a:rPr lang="en-US" dirty="0" smtClean="0">
                <a:solidFill>
                  <a:schemeClr val="tx1"/>
                </a:solidFill>
              </a:rPr>
              <a:t>Methodology</a:t>
            </a:r>
          </a:p>
          <a:p>
            <a:pPr lvl="0"/>
            <a:r>
              <a:rPr lang="en-US" dirty="0" smtClean="0">
                <a:solidFill>
                  <a:schemeClr val="tx1"/>
                </a:solidFill>
              </a:rPr>
              <a:t>Project Timeline</a:t>
            </a:r>
          </a:p>
        </p:txBody>
      </p:sp>
      <p:sp>
        <p:nvSpPr>
          <p:cNvPr id="4" name="Content Placeholder 3"/>
          <p:cNvSpPr>
            <a:spLocks noGrp="1"/>
          </p:cNvSpPr>
          <p:nvPr>
            <p:ph sz="half" idx="2"/>
          </p:nvPr>
        </p:nvSpPr>
        <p:spPr/>
        <p:txBody>
          <a:bodyPr/>
          <a:lstStyle/>
          <a:p>
            <a:endParaRPr lang="en-US"/>
          </a:p>
        </p:txBody>
      </p:sp>
      <p:sp>
        <p:nvSpPr>
          <p:cNvPr id="2" name="Title 1"/>
          <p:cNvSpPr>
            <a:spLocks noGrp="1"/>
          </p:cNvSpPr>
          <p:nvPr>
            <p:ph type="title"/>
          </p:nvPr>
        </p:nvSpPr>
        <p:spPr/>
        <p:txBody>
          <a:bodyPr/>
          <a:lstStyle/>
          <a:p>
            <a:r>
              <a:rPr lang="en-US" dirty="0" smtClean="0"/>
              <a:t>Agenda</a:t>
            </a:r>
            <a:endParaRPr lang="en-US" dirty="0"/>
          </a:p>
        </p:txBody>
      </p:sp>
      <p:sp>
        <p:nvSpPr>
          <p:cNvPr id="7" name="Date Placeholder 3"/>
          <p:cNvSpPr>
            <a:spLocks noGrp="1"/>
          </p:cNvSpPr>
          <p:nvPr>
            <p:ph type="dt" sz="half" idx="10"/>
          </p:nvPr>
        </p:nvSpPr>
        <p:spPr/>
        <p:txBody>
          <a:bodyPr/>
          <a:lstStyle/>
          <a:p>
            <a:r>
              <a:rPr lang="en-US" dirty="0" smtClean="0"/>
              <a:t>10 September 2020</a:t>
            </a:r>
            <a:endParaRPr lang="en-US" dirty="0"/>
          </a:p>
        </p:txBody>
      </p:sp>
      <p:sp>
        <p:nvSpPr>
          <p:cNvPr id="6" name="Slide Number Placeholder 5"/>
          <p:cNvSpPr>
            <a:spLocks noGrp="1"/>
          </p:cNvSpPr>
          <p:nvPr>
            <p:ph type="sldNum" sz="quarter" idx="11"/>
          </p:nvPr>
        </p:nvSpPr>
        <p:spPr/>
        <p:txBody>
          <a:bodyPr/>
          <a:lstStyle/>
          <a:p>
            <a:fld id="{BB13659A-E355-40C4-BEDA-12068F5567BE}" type="slidenum">
              <a:rPr lang="en-US" smtClean="0"/>
              <a:pPr/>
              <a:t>3</a:t>
            </a:fld>
            <a:endParaRPr lang="en-US"/>
          </a:p>
        </p:txBody>
      </p:sp>
      <p:sp>
        <p:nvSpPr>
          <p:cNvPr id="8" name="ClassHeader"/>
          <p:cNvSpPr txBox="1">
            <a:spLocks noChangeArrowheads="1"/>
          </p:cNvSpPr>
          <p:nvPr/>
        </p:nvSpPr>
        <p:spPr bwMode="auto">
          <a:xfrm>
            <a:off x="3962859" y="0"/>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
        <p:nvSpPr>
          <p:cNvPr id="9" name="ClassHeader"/>
          <p:cNvSpPr txBox="1">
            <a:spLocks noChangeArrowheads="1"/>
          </p:cNvSpPr>
          <p:nvPr/>
        </p:nvSpPr>
        <p:spPr bwMode="auto">
          <a:xfrm>
            <a:off x="3962859" y="6611779"/>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Tree>
    <p:extLst>
      <p:ext uri="{BB962C8B-B14F-4D97-AF65-F5344CB8AC3E}">
        <p14:creationId xmlns:p14="http://schemas.microsoft.com/office/powerpoint/2010/main" val="1201332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idx="1"/>
          </p:nvPr>
        </p:nvSpPr>
        <p:spPr/>
        <p:txBody>
          <a:bodyPr/>
          <a:lstStyle/>
          <a:p>
            <a:pPr marL="227013" indent="-227013"/>
            <a:r>
              <a:rPr lang="en-US" sz="1800" dirty="0" smtClean="0"/>
              <a:t>The military justice redesign (MJR) is an evolutionary iteration of the Army’s military-justice structure.  Between 1 October 2019 and 1 March 2020, all installations implemented MJR.  </a:t>
            </a:r>
          </a:p>
          <a:p>
            <a:pPr marL="227013" indent="-227013"/>
            <a:r>
              <a:rPr lang="en-US" sz="1800" dirty="0" smtClean="0"/>
              <a:t>The Judge Advocate General’s Corps (JAGC) developed the MJR based on three guiding principles:  </a:t>
            </a:r>
            <a:endParaRPr lang="en-US" sz="1800" dirty="0" smtClean="0">
              <a:cs typeface="Arial" panose="020B0604020202020204" pitchFamily="34" charset="0"/>
            </a:endParaRPr>
          </a:p>
          <a:p>
            <a:pPr marL="808037" lvl="1" indent="-342900">
              <a:buFont typeface="+mj-lt"/>
              <a:buAutoNum type="arabicPeriod"/>
            </a:pPr>
            <a:r>
              <a:rPr lang="en-US" sz="1800" u="sng" dirty="0" smtClean="0">
                <a:cs typeface="Arial" panose="020B0604020202020204" pitchFamily="34" charset="0"/>
              </a:rPr>
              <a:t>Developing expertise (primary principle)</a:t>
            </a:r>
            <a:r>
              <a:rPr lang="en-US" sz="1800" dirty="0" smtClean="0">
                <a:cs typeface="Arial" panose="020B0604020202020204" pitchFamily="34" charset="0"/>
              </a:rPr>
              <a:t>.  Military justice advisors develop expertise by advising commanders across the gamut of military-justice issues. Litigators develop expertise in the courtroom</a:t>
            </a:r>
            <a:r>
              <a:rPr lang="en-US" sz="1800" dirty="0">
                <a:cs typeface="Arial" panose="020B0604020202020204" pitchFamily="34" charset="0"/>
              </a:rPr>
              <a:t>. Before </a:t>
            </a:r>
            <a:r>
              <a:rPr lang="en-US" sz="1800" dirty="0" smtClean="0">
                <a:cs typeface="Arial" panose="020B0604020202020204" pitchFamily="34" charset="0"/>
              </a:rPr>
              <a:t>the MJR</a:t>
            </a:r>
            <a:r>
              <a:rPr lang="en-US" sz="1800" dirty="0">
                <a:cs typeface="Arial" panose="020B0604020202020204" pitchFamily="34" charset="0"/>
              </a:rPr>
              <a:t>, trial counsels performed both litigation and command advice, resulting in a wide breadth of shallow experience.  MJR separates those roles into two functions:  litigation performed by trial counsels and command advice performed by military justice advisors.  </a:t>
            </a:r>
            <a:endParaRPr lang="en-US" sz="1800" dirty="0" smtClean="0">
              <a:cs typeface="Arial" panose="020B0604020202020204" pitchFamily="34" charset="0"/>
            </a:endParaRPr>
          </a:p>
          <a:p>
            <a:pPr marL="808037" lvl="1" indent="-342900">
              <a:buFont typeface="+mj-lt"/>
              <a:buAutoNum type="arabicPeriod"/>
            </a:pPr>
            <a:r>
              <a:rPr lang="en-US" sz="1800" u="sng" dirty="0" smtClean="0">
                <a:cs typeface="Arial" panose="020B0604020202020204" pitchFamily="34" charset="0"/>
              </a:rPr>
              <a:t>Unity </a:t>
            </a:r>
            <a:r>
              <a:rPr lang="en-US" sz="1800" u="sng" dirty="0">
                <a:cs typeface="Arial" panose="020B0604020202020204" pitchFamily="34" charset="0"/>
              </a:rPr>
              <a:t>of </a:t>
            </a:r>
            <a:r>
              <a:rPr lang="en-US" sz="1800" u="sng" dirty="0" smtClean="0">
                <a:cs typeface="Arial" panose="020B0604020202020204" pitchFamily="34" charset="0"/>
              </a:rPr>
              <a:t>effort</a:t>
            </a:r>
            <a:r>
              <a:rPr lang="en-US" sz="1800" dirty="0" smtClean="0">
                <a:cs typeface="Arial" panose="020B0604020202020204" pitchFamily="34" charset="0"/>
              </a:rPr>
              <a:t>.  With the MJR, Staff </a:t>
            </a:r>
            <a:r>
              <a:rPr lang="en-US" sz="1800" dirty="0">
                <a:cs typeface="Arial" panose="020B0604020202020204" pitchFamily="34" charset="0"/>
              </a:rPr>
              <a:t>Judge </a:t>
            </a:r>
            <a:r>
              <a:rPr lang="en-US" sz="1800" dirty="0" smtClean="0">
                <a:cs typeface="Arial" panose="020B0604020202020204" pitchFamily="34" charset="0"/>
              </a:rPr>
              <a:t>Advocates (SJAs) unified </a:t>
            </a:r>
            <a:r>
              <a:rPr lang="en-US" sz="1800" dirty="0"/>
              <a:t>Judge Advocate </a:t>
            </a:r>
            <a:r>
              <a:rPr lang="en-US" sz="1800" dirty="0" smtClean="0"/>
              <a:t>General (</a:t>
            </a:r>
            <a:r>
              <a:rPr lang="en-US" sz="1800" dirty="0" smtClean="0">
                <a:cs typeface="Arial" panose="020B0604020202020204" pitchFamily="34" charset="0"/>
              </a:rPr>
              <a:t>JAG) </a:t>
            </a:r>
            <a:r>
              <a:rPr lang="en-US" sz="1800" dirty="0">
                <a:cs typeface="Arial" panose="020B0604020202020204" pitchFamily="34" charset="0"/>
              </a:rPr>
              <a:t>officers based on their newly </a:t>
            </a:r>
            <a:r>
              <a:rPr lang="en-US" sz="1800" dirty="0" smtClean="0">
                <a:cs typeface="Arial" panose="020B0604020202020204" pitchFamily="34" charset="0"/>
              </a:rPr>
              <a:t>defined functions:  </a:t>
            </a:r>
            <a:r>
              <a:rPr lang="en-US" sz="1800" i="1" dirty="0" smtClean="0">
                <a:cs typeface="Arial" panose="020B0604020202020204" pitchFamily="34" charset="0"/>
              </a:rPr>
              <a:t>military </a:t>
            </a:r>
            <a:r>
              <a:rPr lang="en-US" sz="1800" i="1" dirty="0">
                <a:cs typeface="Arial" panose="020B0604020202020204" pitchFamily="34" charset="0"/>
              </a:rPr>
              <a:t>justice advisors </a:t>
            </a:r>
            <a:r>
              <a:rPr lang="en-US" sz="1800" dirty="0">
                <a:cs typeface="Arial" panose="020B0604020202020204" pitchFamily="34" charset="0"/>
              </a:rPr>
              <a:t>provide direct military-justice support to Army commanders and </a:t>
            </a:r>
            <a:r>
              <a:rPr lang="en-US" sz="1800" i="1" dirty="0">
                <a:cs typeface="Arial" panose="020B0604020202020204" pitchFamily="34" charset="0"/>
              </a:rPr>
              <a:t>trial counsels</a:t>
            </a:r>
            <a:r>
              <a:rPr lang="en-US" sz="1800" dirty="0">
                <a:cs typeface="Arial" panose="020B0604020202020204" pitchFamily="34" charset="0"/>
              </a:rPr>
              <a:t> support investigation and trial </a:t>
            </a:r>
            <a:r>
              <a:rPr lang="en-US" sz="1800" dirty="0" smtClean="0">
                <a:cs typeface="Arial" panose="020B0604020202020204" pitchFamily="34" charset="0"/>
              </a:rPr>
              <a:t>efforts.</a:t>
            </a:r>
          </a:p>
          <a:p>
            <a:pPr marL="808037" lvl="1" indent="-342900">
              <a:buFont typeface="+mj-lt"/>
              <a:buAutoNum type="arabicPeriod"/>
            </a:pPr>
            <a:r>
              <a:rPr lang="en-US" sz="1800" u="sng" dirty="0" smtClean="0">
                <a:cs typeface="Arial" panose="020B0604020202020204" pitchFamily="34" charset="0"/>
              </a:rPr>
              <a:t>Unity of supervision</a:t>
            </a:r>
            <a:r>
              <a:rPr lang="en-US" sz="1800" dirty="0" smtClean="0">
                <a:cs typeface="Arial" panose="020B0604020202020204" pitchFamily="34" charset="0"/>
              </a:rPr>
              <a:t>.  SJAs simplified supervisory structures while ensuring mission accomplishment.  This means, they minimized or eliminated dual supervisory arrangements that existed when counsels performed multiple roles.  </a:t>
            </a:r>
          </a:p>
        </p:txBody>
      </p:sp>
      <p:sp>
        <p:nvSpPr>
          <p:cNvPr id="3" name="Content Placeholder 2"/>
          <p:cNvSpPr>
            <a:spLocks noGrp="1"/>
          </p:cNvSpPr>
          <p:nvPr>
            <p:ph sz="half" idx="2"/>
          </p:nvPr>
        </p:nvSpPr>
        <p:spPr/>
        <p:txBody>
          <a:bodyPr/>
          <a:lstStyle/>
          <a:p>
            <a:endParaRPr lang="en-US"/>
          </a:p>
        </p:txBody>
      </p:sp>
      <p:sp>
        <p:nvSpPr>
          <p:cNvPr id="4" name="Text Placeholder 3"/>
          <p:cNvSpPr>
            <a:spLocks noGrp="1"/>
          </p:cNvSpPr>
          <p:nvPr>
            <p:ph type="body" sz="quarter" idx="3"/>
          </p:nvPr>
        </p:nvSpPr>
        <p:spPr/>
        <p:txBody>
          <a:bodyPr/>
          <a:lstStyle/>
          <a:p>
            <a:endParaRPr lang="en-US"/>
          </a:p>
        </p:txBody>
      </p:sp>
      <p:sp>
        <p:nvSpPr>
          <p:cNvPr id="9" name="Content Placeholder 8"/>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pPr lvl="0"/>
            <a:r>
              <a:rPr lang="en-US" dirty="0" smtClean="0"/>
              <a:t>Background (1 of 2)</a:t>
            </a:r>
            <a:endParaRPr lang="en-US" dirty="0"/>
          </a:p>
        </p:txBody>
      </p:sp>
      <p:sp>
        <p:nvSpPr>
          <p:cNvPr id="6" name="Date Placeholder 3"/>
          <p:cNvSpPr>
            <a:spLocks noGrp="1"/>
          </p:cNvSpPr>
          <p:nvPr>
            <p:ph type="dt" sz="half" idx="10"/>
          </p:nvPr>
        </p:nvSpPr>
        <p:spPr/>
        <p:txBody>
          <a:bodyPr/>
          <a:lstStyle/>
          <a:p>
            <a:r>
              <a:rPr lang="en-US" dirty="0" smtClean="0"/>
              <a:t>10 September 2020</a:t>
            </a:r>
            <a:endParaRPr lang="en-US" dirty="0"/>
          </a:p>
        </p:txBody>
      </p:sp>
      <p:sp>
        <p:nvSpPr>
          <p:cNvPr id="5" name="Slide Number Placeholder 4"/>
          <p:cNvSpPr>
            <a:spLocks noGrp="1"/>
          </p:cNvSpPr>
          <p:nvPr>
            <p:ph type="sldNum" sz="quarter" idx="11"/>
          </p:nvPr>
        </p:nvSpPr>
        <p:spPr/>
        <p:txBody>
          <a:bodyPr/>
          <a:lstStyle/>
          <a:p>
            <a:fld id="{71FB203C-C171-4820-911E-8B41DBD1CA19}" type="slidenum">
              <a:rPr lang="en-US" smtClean="0"/>
              <a:pPr/>
              <a:t>4</a:t>
            </a:fld>
            <a:endParaRPr lang="en-US" dirty="0"/>
          </a:p>
        </p:txBody>
      </p:sp>
      <p:sp>
        <p:nvSpPr>
          <p:cNvPr id="7" name="ClassHeader"/>
          <p:cNvSpPr txBox="1">
            <a:spLocks noChangeArrowheads="1"/>
          </p:cNvSpPr>
          <p:nvPr/>
        </p:nvSpPr>
        <p:spPr bwMode="auto">
          <a:xfrm>
            <a:off x="3962859" y="0"/>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
        <p:nvSpPr>
          <p:cNvPr id="8" name="ClassHeader"/>
          <p:cNvSpPr txBox="1">
            <a:spLocks noChangeArrowheads="1"/>
          </p:cNvSpPr>
          <p:nvPr/>
        </p:nvSpPr>
        <p:spPr bwMode="auto">
          <a:xfrm>
            <a:off x="3962859" y="6611779"/>
            <a:ext cx="1218282" cy="246221"/>
          </a:xfrm>
          <a:prstGeom prst="rect">
            <a:avLst/>
          </a:prstGeom>
          <a:noFill/>
          <a:ln w="12700">
            <a:noFill/>
            <a:miter lim="800000"/>
            <a:headEnd/>
            <a:tailEnd/>
          </a:ln>
          <a:effectLst/>
        </p:spPr>
        <p:txBody>
          <a:bodyPr wrap="none" lIns="0" tIns="0" rIns="0" bIns="0">
            <a:spAutoFit/>
          </a:bodyPr>
          <a:lstStyle/>
          <a:p>
            <a:pPr algn="ctr"/>
            <a:r>
              <a:rPr lang="en-US" sz="1600" b="1" dirty="0" smtClean="0">
                <a:solidFill>
                  <a:srgbClr val="009900"/>
                </a:solidFill>
                <a:latin typeface="+mn-lt"/>
              </a:rPr>
              <a:t>UNCLASSIFIED</a:t>
            </a:r>
            <a:endParaRPr lang="en-US" sz="1600" b="1" dirty="0">
              <a:solidFill>
                <a:srgbClr val="009900"/>
              </a:solidFill>
              <a:latin typeface="+mn-lt"/>
            </a:endParaRPr>
          </a:p>
        </p:txBody>
      </p:sp>
    </p:spTree>
    <p:extLst>
      <p:ext uri="{BB962C8B-B14F-4D97-AF65-F5344CB8AC3E}">
        <p14:creationId xmlns:p14="http://schemas.microsoft.com/office/powerpoint/2010/main" val="1978552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AA Default Template">
  <a:themeElements>
    <a:clrScheme name="CAA Colors">
      <a:dk1>
        <a:sysClr val="windowText" lastClr="000000"/>
      </a:dk1>
      <a:lt1>
        <a:sysClr val="window" lastClr="FFFFFF"/>
      </a:lt1>
      <a:dk2>
        <a:srgbClr val="DDDDDD"/>
      </a:dk2>
      <a:lt2>
        <a:srgbClr val="FFFFCD"/>
      </a:lt2>
      <a:accent1>
        <a:srgbClr val="8EB379"/>
      </a:accent1>
      <a:accent2>
        <a:srgbClr val="CEDEC5"/>
      </a:accent2>
      <a:accent3>
        <a:srgbClr val="E8DDA8"/>
      </a:accent3>
      <a:accent4>
        <a:srgbClr val="F3EDCF"/>
      </a:accent4>
      <a:accent5>
        <a:srgbClr val="9500FA"/>
      </a:accent5>
      <a:accent6>
        <a:srgbClr val="DBA5FF"/>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rgbClr val="000000"/>
            </a:solidFill>
            <a:effectLst/>
            <a:latin typeface="+mn-lt"/>
          </a:defRPr>
        </a:defPPr>
      </a:lstStyle>
    </a:spDef>
    <a:lnDef>
      <a:spPr bwMode="auto">
        <a:solidFill>
          <a:srgbClr val="A953FF"/>
        </a:solidFill>
        <a:ln w="2857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sz="2000" dirty="0">
            <a:latin typeface="+mn-lt"/>
          </a:defRPr>
        </a:defPPr>
      </a:lstStyle>
    </a:txDef>
  </a:objectDefaults>
  <a:extraClrSchemeLst/>
  <a:extLst>
    <a:ext uri="{05A4C25C-085E-4340-85A3-A5531E510DB2}">
      <thm15:themeFamily xmlns:thm15="http://schemas.microsoft.com/office/thememl/2012/main" name="CAA Default Template with ARB Format.potx" id="{FFAE02AA-5F1D-4217-BD5F-0F1D1C373954}" vid="{6DC31E8E-8202-4FB6-8E52-2B6A402E8F3C}"/>
    </a:ext>
  </a:extLst>
</a:theme>
</file>

<file path=ppt/theme/theme2.xml><?xml version="1.0" encoding="utf-8"?>
<a:theme xmlns:a="http://schemas.openxmlformats.org/drawingml/2006/main" name="CAA#UNCLASSIFIED#Theme">
  <a:themeElements>
    <a:clrScheme name="CAA Colors">
      <a:dk1>
        <a:sysClr val="windowText" lastClr="000000"/>
      </a:dk1>
      <a:lt1>
        <a:sysClr val="window" lastClr="FFFFFF"/>
      </a:lt1>
      <a:dk2>
        <a:srgbClr val="DDDDDD"/>
      </a:dk2>
      <a:lt2>
        <a:srgbClr val="FFFFCD"/>
      </a:lt2>
      <a:accent1>
        <a:srgbClr val="8EB379"/>
      </a:accent1>
      <a:accent2>
        <a:srgbClr val="CEDEC5"/>
      </a:accent2>
      <a:accent3>
        <a:srgbClr val="E8DDA8"/>
      </a:accent3>
      <a:accent4>
        <a:srgbClr val="F3EDCF"/>
      </a:accent4>
      <a:accent5>
        <a:srgbClr val="9500FA"/>
      </a:accent5>
      <a:accent6>
        <a:srgbClr val="DBA5FF"/>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rgbClr val="000000"/>
            </a:solidFill>
            <a:effectLst/>
            <a:latin typeface="+mn-lt"/>
          </a:defRPr>
        </a:defPPr>
      </a:lstStyle>
    </a:spDef>
    <a:lnDef>
      <a:spPr bwMode="auto">
        <a:solidFill>
          <a:srgbClr val="A953FF"/>
        </a:solidFill>
        <a:ln w="2857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sz="2000" dirty="0">
            <a:latin typeface="+mn-lt"/>
          </a:defRPr>
        </a:defPPr>
      </a:lstStyle>
    </a:txDef>
  </a:objectDefaults>
  <a:extraClrSchemeLst/>
  <a:extLst>
    <a:ext uri="{05A4C25C-085E-4340-85A3-A5531E510DB2}">
      <thm15:themeFamily xmlns:thm15="http://schemas.microsoft.com/office/thememl/2012/main" name="CAA Default Template with ARB Format.potx" id="{FFAE02AA-5F1D-4217-BD5F-0F1D1C373954}" vid="{D0B15D73-70C9-4DCC-82BE-0426BAA3E00A}"/>
    </a:ext>
  </a:extLst>
</a:theme>
</file>

<file path=ppt/theme/theme3.xml><?xml version="1.0" encoding="utf-8"?>
<a:theme xmlns:a="http://schemas.openxmlformats.org/drawingml/2006/main" name="CAA#UNCLASSIFIED//FOUO#Theme">
  <a:themeElements>
    <a:clrScheme name="CAA Colors">
      <a:dk1>
        <a:sysClr val="windowText" lastClr="000000"/>
      </a:dk1>
      <a:lt1>
        <a:sysClr val="window" lastClr="FFFFFF"/>
      </a:lt1>
      <a:dk2>
        <a:srgbClr val="DDDDDD"/>
      </a:dk2>
      <a:lt2>
        <a:srgbClr val="FFFFCD"/>
      </a:lt2>
      <a:accent1>
        <a:srgbClr val="8EB379"/>
      </a:accent1>
      <a:accent2>
        <a:srgbClr val="CEDEC5"/>
      </a:accent2>
      <a:accent3>
        <a:srgbClr val="E8DDA8"/>
      </a:accent3>
      <a:accent4>
        <a:srgbClr val="F3EDCF"/>
      </a:accent4>
      <a:accent5>
        <a:srgbClr val="9500FA"/>
      </a:accent5>
      <a:accent6>
        <a:srgbClr val="DBA5FF"/>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rgbClr val="000000"/>
            </a:solidFill>
            <a:effectLst/>
            <a:latin typeface="+mn-lt"/>
          </a:defRPr>
        </a:defPPr>
      </a:lstStyle>
    </a:spDef>
    <a:lnDef>
      <a:spPr bwMode="auto">
        <a:solidFill>
          <a:srgbClr val="A953FF"/>
        </a:solidFill>
        <a:ln w="2857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sz="2000" dirty="0">
            <a:latin typeface="+mn-lt"/>
          </a:defRPr>
        </a:defPPr>
      </a:lstStyle>
    </a:txDef>
  </a:objectDefaults>
  <a:extraClrSchemeLst/>
  <a:extLst>
    <a:ext uri="{05A4C25C-085E-4340-85A3-A5531E510DB2}">
      <thm15:themeFamily xmlns:thm15="http://schemas.microsoft.com/office/thememl/2012/main" name="CAA Default Template with ARB Format.potx" id="{FFAE02AA-5F1D-4217-BD5F-0F1D1C373954}" vid="{EAFA969F-3AB2-452C-BB25-0471775BB16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503C471DB0814E868D7779E053F89B" ma:contentTypeVersion="0" ma:contentTypeDescription="Create a new document." ma:contentTypeScope="" ma:versionID="e41191ed073e88b1a0e6de7fec2cbdc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2AB2EF-F822-4379-8A05-E9F0C4EBD08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F318F3B-3710-44F3-9620-5C0CEE7B8409}">
  <ds:schemaRefs>
    <ds:schemaRef ds:uri="http://schemas.microsoft.com/sharepoint/v3/contenttype/forms"/>
  </ds:schemaRefs>
</ds:datastoreItem>
</file>

<file path=customXml/itemProps3.xml><?xml version="1.0" encoding="utf-8"?>
<ds:datastoreItem xmlns:ds="http://schemas.openxmlformats.org/officeDocument/2006/customXml" ds:itemID="{13E58D52-E850-4328-9E95-4CBC678915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CAA Default Template with ARB Format</Template>
  <TotalTime>2753</TotalTime>
  <Pages>31</Pages>
  <Words>520</Words>
  <Application>Microsoft Office PowerPoint</Application>
  <PresentationFormat>Letter Paper (8.5x11 in)</PresentationFormat>
  <Paragraphs>46</Paragraphs>
  <Slides>4</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vt:i4>
      </vt:variant>
    </vt:vector>
  </HeadingPairs>
  <TitlesOfParts>
    <vt:vector size="11" baseType="lpstr">
      <vt:lpstr>Arial</vt:lpstr>
      <vt:lpstr>Calibri</vt:lpstr>
      <vt:lpstr>Calibri Light</vt:lpstr>
      <vt:lpstr>Times New Roman</vt:lpstr>
      <vt:lpstr>CAA Default Template</vt:lpstr>
      <vt:lpstr>CAA#UNCLASSIFIED#Theme</vt:lpstr>
      <vt:lpstr>CAA#UNCLASSIFIED//FOUO#Theme</vt:lpstr>
      <vt:lpstr>Judge Advocate General  Military Justice Redesign  (FY21 JAGMJR) </vt:lpstr>
      <vt:lpstr>Academic Review Board Membership</vt:lpstr>
      <vt:lpstr>Agenda</vt:lpstr>
      <vt:lpstr>Background (1 of 2)</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Judge Advocate General  Military Justice Redesign  (FY20 JAGMJR)</dc:title>
  <dc:creator>Drake, Maxine</dc:creator>
  <dc:description>Updates look of CAA presentations.</dc:description>
  <cp:lastModifiedBy>Turner, Dusty</cp:lastModifiedBy>
  <cp:revision>101</cp:revision>
  <cp:lastPrinted>2020-08-27T18:04:20Z</cp:lastPrinted>
  <dcterms:created xsi:type="dcterms:W3CDTF">2020-08-14T17:55:48Z</dcterms:created>
  <dcterms:modified xsi:type="dcterms:W3CDTF">2021-02-25T02:49:28Z</dcterms:modified>
  <cp:contentStatus>Version 6 (20160104)</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0x010100B4503C471DB0814E868D7779E053F89B</vt:lpwstr>
  </property>
</Properties>
</file>