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6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3164-EA84-4898-9604-62973B05F4C3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2003-9BFD-4FD7-8632-85860F5C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317" y="3038475"/>
            <a:ext cx="5524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67" y="3038475"/>
            <a:ext cx="5715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590" y="3819525"/>
            <a:ext cx="695325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915" y="3819525"/>
            <a:ext cx="69532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765" y="3809999"/>
            <a:ext cx="685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2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Dusty Turner</dc:creator>
  <cp:lastModifiedBy>DoD Admin</cp:lastModifiedBy>
  <cp:revision>1</cp:revision>
  <dcterms:created xsi:type="dcterms:W3CDTF">2017-12-20T21:54:25Z</dcterms:created>
  <dcterms:modified xsi:type="dcterms:W3CDTF">2017-12-20T21:54:58Z</dcterms:modified>
</cp:coreProperties>
</file>