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Droid Sans Mo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DFF3D36-FA1A-444E-BC7C-8EA8E4C39F32}">
  <a:tblStyle styleId="{5DFF3D36-FA1A-444E-BC7C-8EA8E4C39F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roidSans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04800" y="1143000"/>
            <a:ext cx="8610599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its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(y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=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3 T(n/2) + 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3, b = 2,  d = 1, 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&gt;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is 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which is 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1.59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688178"/>
            <a:ext cx="8381999" cy="40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1280 Multiplication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17.  Used threshold of 1280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2676041"/>
            <a:ext cx="8381999" cy="408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24600" y="1382233"/>
            <a:ext cx="29717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 pairs of n-bit integers in 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ratio to look like?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975"/>
                <a:gridCol w="789750"/>
                <a:gridCol w="520150"/>
                <a:gridCol w="865875"/>
                <a:gridCol w="608975"/>
                <a:gridCol w="799275"/>
                <a:gridCol w="596275"/>
                <a:gridCol w="989575"/>
                <a:gridCol w="5074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1280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3.8E+02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5.6E+03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2.0E+04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6.7E+04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6.6E+05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2.0E+06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1397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850"/>
                <a:gridCol w="789475"/>
                <a:gridCol w="519975"/>
                <a:gridCol w="865575"/>
                <a:gridCol w="608750"/>
                <a:gridCol w="799000"/>
                <a:gridCol w="5960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Multiplication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9" y="2665571"/>
            <a:ext cx="8367020" cy="407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Multiplication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257800" y="2134157"/>
            <a:ext cx="32546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76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650"/>
                <a:gridCol w="789125"/>
                <a:gridCol w="5197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9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89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334000" y="1219200"/>
            <a:ext cx="336091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to be for Karatsuba?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(2n)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Shape 119"/>
          <p:cNvGraphicFramePr/>
          <p:nvPr/>
        </p:nvGraphicFramePr>
        <p:xfrm>
          <a:off x="114298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650"/>
                <a:gridCol w="789125"/>
                <a:gridCol w="5197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889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600"/>
                <a:gridCol w="789000"/>
                <a:gridCol w="519675"/>
                <a:gridCol w="865050"/>
                <a:gridCol w="6084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4800" y="1182495"/>
            <a:ext cx="85343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for large enough numbers, Karatsuba multiplication eventually is faster than grade school multiplication, we can blend them.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600200" y="2133600"/>
            <a:ext cx="5223417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blendedMultiply (x, y)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(|x| and |y| are both less than THRESHOLD)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gradeSchoolMultiply(x, y)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split x into its halves 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split y into its halves yL and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blendedMulitiply(x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blendedMultiply(X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∙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∙ 2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P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28600" y="5656898"/>
            <a:ext cx="85343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possible because Karatsuba is divide and conquer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to think some more about x and y of very different lengths!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667000"/>
            <a:ext cx="8367020" cy="407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64 Multiplication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04800" y="1143000"/>
            <a:ext cx="86105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average time to multiply pairs of n-bit integers for</a:t>
            </a:r>
            <a:b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where k = 0 … 17.  Cutover at 64 bits.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would you expect a plot of this to look like?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952" y="2667000"/>
            <a:ext cx="8357067" cy="406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64 Multiplication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34000" y="1219200"/>
            <a:ext cx="3529107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time to multiply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 of n-bit integers in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nanoseconds.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expect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to be for Blended 64?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Shape 143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600"/>
                <a:gridCol w="789000"/>
                <a:gridCol w="519675"/>
                <a:gridCol w="865050"/>
                <a:gridCol w="6084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1397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{5DFF3D36-FA1A-444E-BC7C-8EA8E4C39F32}</a:tableStyleId>
              </a:tblPr>
              <a:tblGrid>
                <a:gridCol w="405850"/>
                <a:gridCol w="789475"/>
                <a:gridCol w="519975"/>
                <a:gridCol w="865575"/>
                <a:gridCol w="608750"/>
                <a:gridCol w="799000"/>
                <a:gridCol w="59607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Grd Sch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Karatsuba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Blend 64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Ratio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4.4E-02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7045.5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2.4E+01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4.7E+01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32.3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4.4E+04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5.4E+03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2.8E+07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1.3E+05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8.5E+07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3.2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8.6E+04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2.5E+08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1.2E+06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7.7E+08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3.7E+06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1.4E+06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4.1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2.3E+09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1.1E+07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5.5E+06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6.9E+09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3.4E+07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3.1</a:t>
                      </a: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2.2E+07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2.1E+10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3.0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1.0E+08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2.9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Multiplication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4800" y="1182495"/>
            <a:ext cx="85343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the threshold be?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Computed the average time to do a blended multiplication on pairs of 10,000-bit numbers using a threshold ranging from 512 to 2048 in steps of 256.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6292333"/>
            <a:ext cx="6274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you think of this experiment for determining threshold?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77389"/>
            <a:ext cx="5181600" cy="363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