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BF7C46-03D0-475E-BF09-EEBB962AA501}">
  <a:tblStyle styleId="{D0BF7C46-03D0-475E-BF09-EEBB962AA5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Guidelines 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8600" y="1143000"/>
            <a:ext cx="87630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your computer “quiet”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 at the performance profile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Shut down extraneous processes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“Warm up” your code before taking data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your code for at least a second before paying attention to any results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lets libraries load, the JIT compiler run, the cache populate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 time small intervals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 if your clock ticks very frequently, it is inaccurate on small intervals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a long-running loop (e.g., one second duration) and average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2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Octuples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1371600" y="4876800"/>
            <a:ext cx="5181600" cy="193899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              =   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  f(n)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f(n+1) / f(n)   =   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Octuples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Squares (doubles for n+1)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1905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use the ArraySearch project to examine what happens when you violate the guidelines.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Guidelines 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8600" y="1143000"/>
            <a:ext cx="8763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for timing overhead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time a long-running loop, remove the method call you’re trying to time and then time the loop again to determine timing overhead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Subtract the overhead  before reporting results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both the overall average and the overhead average.  Consider revising your experiment if the overhead is significant.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and interpret your experiment carefully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you’re trying to determine average case behavior, average over a distribution of inputs that reflects reality.  Perhaps average over all possible inputs, or over randomly selected inputs.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you’re trying to determine how running time depends on problem size, do a series of experiments in which the problems size doubles each time.  (Exception:  </a:t>
            </a:r>
            <a:r>
              <a:rPr lang="en-US" sz="2000"/>
              <a:t>Increment by 1 each time for exponential algorithm.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are much better at determining order of growth than for determining precisely how long something will take.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 u="none" cap="none" strike="noStrike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Shape 98"/>
          <p:cNvSpPr txBox="1"/>
          <p:nvPr/>
        </p:nvSpPr>
        <p:spPr>
          <a:xfrm>
            <a:off x="728925" y="4831399"/>
            <a:ext cx="7924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call the relationship between f(n) and f(2n) “f’s doubling behavior”.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371600" y="4876800"/>
            <a:ext cx="5181600" cy="707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- f(n)     =    c - c   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 log(n)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- f(n)     =    c log(2n) - c log(n)   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c log(2) + c log(n) - c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c log(2)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1371600" y="4876800"/>
            <a:ext cx="5181600" cy="70788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2cn / cn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 log(n)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1371600" y="4876800"/>
            <a:ext cx="5181600" cy="132343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2cn log(2n) / cn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2 log(2n) /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 log(2) + 2 log(n)) / log(n)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(2 log(2) / log(n))  + 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c(2n)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4cn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Behavior:  f(n) = cn</a:t>
            </a:r>
            <a:r>
              <a:rPr b="0" baseline="3000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{D0BF7C46-03D0-475E-BF09-EEBB962AA501}</a:tableStyleId>
              </a:tblPr>
              <a:tblGrid>
                <a:gridCol w="1428950"/>
                <a:gridCol w="1875500"/>
                <a:gridCol w="1875500"/>
                <a:gridCol w="3125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Doubling Behavior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Stays the same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  <a:r>
                        <a:rPr lang="en-US" sz="2200"/>
                        <a:t>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Increases by a constant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Linear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 log(n)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2cn log(2n)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 log 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Dou</a:t>
                      </a:r>
                      <a:r>
                        <a:rPr lang="en-US" sz="2200"/>
                        <a:t>bles plus a little more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cn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c(2n)</a:t>
                      </a:r>
                      <a:r>
                        <a:rPr baseline="30000" lang="en-US" sz="22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Cubic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200"/>
                        <a:t>2</a:t>
                      </a:r>
                      <a:r>
                        <a:rPr baseline="30000" lang="en-US" sz="2200"/>
                        <a:t>2n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1371600" y="4876800"/>
            <a:ext cx="5181600" cy="10156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/ f(n)     =    c(2n)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8cn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cn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=   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