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85" r:id="rId3"/>
    <p:sldId id="286" r:id="rId4"/>
    <p:sldId id="28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4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Pouring Problem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" y="1447800"/>
            <a:ext cx="807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have a 10 pint, a 7 pint, and a </a:t>
            </a:r>
            <a:r>
              <a:rPr lang="en-US" sz="2800" smtClean="0"/>
              <a:t>4 pint </a:t>
            </a:r>
            <a:r>
              <a:rPr lang="en-US" sz="2800" dirty="0" smtClean="0"/>
              <a:t>container.</a:t>
            </a:r>
          </a:p>
          <a:p>
            <a:endParaRPr lang="en-US" sz="2800" dirty="0"/>
          </a:p>
          <a:p>
            <a:r>
              <a:rPr lang="en-US" sz="2800" dirty="0" smtClean="0"/>
              <a:t>The two smaller containers are full of water, the largest container is empty.</a:t>
            </a:r>
          </a:p>
          <a:p>
            <a:endParaRPr lang="en-US" sz="2800" dirty="0"/>
          </a:p>
          <a:p>
            <a:r>
              <a:rPr lang="en-US" sz="2800" dirty="0" smtClean="0"/>
              <a:t>You can do one operation:  Pour the contents of container A into container B, stopping only when A is empty or B is full.</a:t>
            </a:r>
          </a:p>
          <a:p>
            <a:endParaRPr lang="en-US" sz="2800" dirty="0"/>
          </a:p>
          <a:p>
            <a:r>
              <a:rPr lang="en-US" sz="2800" dirty="0" smtClean="0"/>
              <a:t>What is the shortest sequence of </a:t>
            </a:r>
            <a:r>
              <a:rPr lang="en-US" sz="2800" dirty="0" err="1" smtClean="0"/>
              <a:t>pourings</a:t>
            </a:r>
            <a:r>
              <a:rPr lang="en-US" sz="2800" dirty="0" smtClean="0"/>
              <a:t> that leaves two pints in either of the two smaller containers?</a:t>
            </a:r>
          </a:p>
        </p:txBody>
      </p:sp>
    </p:spTree>
    <p:extLst>
      <p:ext uri="{BB962C8B-B14F-4D97-AF65-F5344CB8AC3E}">
        <p14:creationId xmlns:p14="http://schemas.microsoft.com/office/powerpoint/2010/main" val="293088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Graph Problem?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" y="1447800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can you model this situation as a graph?</a:t>
            </a:r>
          </a:p>
          <a:p>
            <a:endParaRPr lang="en-US" sz="2800" dirty="0"/>
          </a:p>
          <a:p>
            <a:r>
              <a:rPr lang="en-US" sz="2800" dirty="0" smtClean="0"/>
              <a:t>What kind of graph?</a:t>
            </a:r>
          </a:p>
          <a:p>
            <a:endParaRPr lang="en-US" sz="2800" dirty="0"/>
          </a:p>
          <a:p>
            <a:r>
              <a:rPr lang="en-US" sz="2800" dirty="0" smtClean="0"/>
              <a:t>What graph algorithm would solve the problem?</a:t>
            </a:r>
          </a:p>
        </p:txBody>
      </p:sp>
    </p:spTree>
    <p:extLst>
      <p:ext uri="{BB962C8B-B14F-4D97-AF65-F5344CB8AC3E}">
        <p14:creationId xmlns:p14="http://schemas.microsoft.com/office/powerpoint/2010/main" val="36339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 Approach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7649" y="1108818"/>
            <a:ext cx="8077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vertices represent state of containers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Directed edge between two vertices if a single pouring transforms one into the other.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Do a BFS for vertex of the form [* 2 *] or [* * 2]</a:t>
            </a:r>
          </a:p>
        </p:txBody>
      </p:sp>
      <p:sp>
        <p:nvSpPr>
          <p:cNvPr id="3" name="Oval 2"/>
          <p:cNvSpPr/>
          <p:nvPr/>
        </p:nvSpPr>
        <p:spPr>
          <a:xfrm>
            <a:off x="3785760" y="3371087"/>
            <a:ext cx="914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0 7 4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28760" y="4290467"/>
            <a:ext cx="914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4 7 0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66560" y="4290467"/>
            <a:ext cx="914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r>
              <a:rPr lang="en-US" dirty="0" smtClean="0">
                <a:solidFill>
                  <a:schemeClr val="bg1"/>
                </a:solidFill>
              </a:rPr>
              <a:t> 0 4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  <a:endCxn id="6" idx="7"/>
          </p:cNvCxnSpPr>
          <p:nvPr/>
        </p:nvCxnSpPr>
        <p:spPr>
          <a:xfrm flipH="1">
            <a:off x="3347049" y="3826372"/>
            <a:ext cx="572622" cy="54221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5"/>
            <a:endCxn id="5" idx="1"/>
          </p:cNvCxnSpPr>
          <p:nvPr/>
        </p:nvCxnSpPr>
        <p:spPr>
          <a:xfrm>
            <a:off x="4566249" y="3826372"/>
            <a:ext cx="496422" cy="54221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52160" y="5287962"/>
            <a:ext cx="1114246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10 0 1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04320" y="5334000"/>
            <a:ext cx="914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r>
              <a:rPr lang="en-US" dirty="0" smtClean="0">
                <a:solidFill>
                  <a:schemeClr val="bg1"/>
                </a:solidFill>
              </a:rPr>
              <a:t> 4 </a:t>
            </a:r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Oval 18"/>
          <p:cNvSpPr/>
          <p:nvPr/>
        </p:nvSpPr>
        <p:spPr>
          <a:xfrm>
            <a:off x="4700160" y="5334000"/>
            <a:ext cx="914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4 3 </a:t>
            </a:r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096000" y="5334000"/>
            <a:ext cx="10668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10 1 0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90360" y="4775706"/>
            <a:ext cx="309416" cy="55829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</p:cNvCxnSpPr>
          <p:nvPr/>
        </p:nvCxnSpPr>
        <p:spPr>
          <a:xfrm>
            <a:off x="3347049" y="4745752"/>
            <a:ext cx="269058" cy="58824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4"/>
          </p:cNvCxnSpPr>
          <p:nvPr/>
        </p:nvCxnSpPr>
        <p:spPr>
          <a:xfrm flipH="1">
            <a:off x="5204806" y="4823867"/>
            <a:ext cx="181154" cy="51013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5"/>
            <a:endCxn id="20" idx="1"/>
          </p:cNvCxnSpPr>
          <p:nvPr/>
        </p:nvCxnSpPr>
        <p:spPr>
          <a:xfrm>
            <a:off x="5709249" y="4745752"/>
            <a:ext cx="542980" cy="66636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785760" y="1714222"/>
            <a:ext cx="914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0 7 4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7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7" grpId="0" animBg="1"/>
      <p:bldP spid="18" grpId="0" animBg="1"/>
      <p:bldP spid="19" grpId="0" animBg="1"/>
      <p:bldP spid="20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" y="1447800"/>
            <a:ext cx="80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Don’t build the graph completely and then search it</a:t>
            </a:r>
          </a:p>
          <a:p>
            <a:endParaRPr lang="en-US" sz="2800" dirty="0"/>
          </a:p>
          <a:p>
            <a:r>
              <a:rPr lang="en-US" sz="2800" dirty="0" smtClean="0"/>
              <a:t>Start with one vertex</a:t>
            </a:r>
          </a:p>
          <a:p>
            <a:endParaRPr lang="en-US" sz="2800" dirty="0"/>
          </a:p>
          <a:p>
            <a:r>
              <a:rPr lang="en-US" sz="2800" dirty="0" smtClean="0"/>
              <a:t>Generate other vertices and edges as necessary</a:t>
            </a:r>
          </a:p>
          <a:p>
            <a:endParaRPr lang="en-US" sz="2800" dirty="0"/>
          </a:p>
          <a:p>
            <a:r>
              <a:rPr lang="en-US" sz="2800" dirty="0" smtClean="0"/>
              <a:t>See Java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992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4974</TotalTime>
  <Words>193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Pouring Problem</vt:lpstr>
      <vt:lpstr>A Graph Problem?</vt:lpstr>
      <vt:lpstr>One Approach</vt:lpstr>
      <vt:lpstr>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244</cp:revision>
  <dcterms:created xsi:type="dcterms:W3CDTF">2012-01-06T20:07:23Z</dcterms:created>
  <dcterms:modified xsi:type="dcterms:W3CDTF">2016-02-23T17:51:15Z</dcterms:modified>
</cp:coreProperties>
</file>