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Introduction: Thu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Logic Design: Max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Memory/Testing: Reuben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Game: Thu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Peripherals: Dusty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Conclusion: Dusty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lacierhub.org/wp-content/uploads/2014/07/sshot4f2ab791bcdb81.jpg" TargetMode="External"/><Relationship Id="rId4" Type="http://schemas.openxmlformats.org/officeDocument/2006/relationships/hyperlink" Target="https://www.flickr.com/photos/danstrother/4870459837/in/photostrea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Free Board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141950" y="3175675"/>
            <a:ext cx="89337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Thu Hoang, Max Hansen, Dusty Argyle, Reuben Fishback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3528125" y="2622425"/>
            <a:ext cx="2599500" cy="38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ECE 3710 FALL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Basic functionality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Corner cases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Fibonacci sequence with finite state machine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Free Boarding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7447500" cy="48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3rd person perspective 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11700" y="1581550"/>
            <a:ext cx="46230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Snowboarder glyph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311700" y="1824925"/>
            <a:ext cx="3000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Obstacles on trails 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11700" y="2467000"/>
            <a:ext cx="3866099" cy="75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Points awarded by time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311700" y="2662225"/>
            <a:ext cx="3000000" cy="136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Levels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Increase in obstacles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New obstacles 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11700" y="3567750"/>
            <a:ext cx="7245599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Features: sounds on impact, menu and settings (if time allows)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300" y="445025"/>
            <a:ext cx="4253814" cy="23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995575" y="2840250"/>
            <a:ext cx="1708500" cy="4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i="1" lang="en">
                <a:solidFill>
                  <a:srgbClr val="EFEFEF"/>
                </a:solidFill>
              </a:rPr>
              <a:t>“Ski Free Game”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Peripherals (Controller)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91875"/>
            <a:ext cx="6198600" cy="317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Nintendo Controller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Provide an interface for moving the sprite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Inertial Measurement Unit (IMU)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Possibly using a device to measure leaning on a board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Possible Interfacing Techniques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Sampling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Direct memory access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100" y="555500"/>
            <a:ext cx="1764244" cy="14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849" y="2443425"/>
            <a:ext cx="3612052" cy="23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/>
              <a:t>Peripherals (VGA)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4754400" cy="3277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Display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sprite with the background and obstacles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Displayed at 100 MHz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8-Bit Color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Interfacing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Reading directly from memory on an independent port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700" y="2135275"/>
            <a:ext cx="4383349" cy="24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Peripheral Block Diagram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350" y="1260187"/>
            <a:ext cx="3653274" cy="14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b="0" l="1185" r="0" t="1989"/>
          <a:stretch/>
        </p:blipFill>
        <p:spPr>
          <a:xfrm>
            <a:off x="1577875" y="2906175"/>
            <a:ext cx="4156899" cy="13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Conclusion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599" cy="34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Logic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Free Board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Peripherals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Questions?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599" cy="93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875" y="1143000"/>
            <a:ext cx="3429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Work Cited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3"/>
              </a:rPr>
              <a:t>http://glacierhub.org/wp-content/uploads/2014/07/sshot4f2ab791bcdb81.jpg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4"/>
              </a:rPr>
              <a:t>https://www.flickr.com/photos/danstrother/4870459837/in/photostream/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Overview</a:t>
            </a:r>
            <a:r>
              <a:rPr lang="en"/>
              <a:t>	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Introduction: Thu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Logic Design: Max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Memory and Testing: Reuben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Game: Thu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Peripherals: Dusty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Conclusion: Dusty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Logic Design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we set up the processor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Tentative plan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Diagram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Logic Design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4857599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09702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ALU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Basic operations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ADD, SUB, Logical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May add more instructions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Register to preserve flags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076" y="552149"/>
            <a:ext cx="4432725" cy="40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Register File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Standard design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reserved registers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Address register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Stack pointer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Maybe more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600" y="179075"/>
            <a:ext cx="5602750" cy="482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Current Diagram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49" y="1152475"/>
            <a:ext cx="8990150" cy="392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Future Additions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Branching logic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Instruction controls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Instruction memory/state machine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Memory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Two portions of memory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Data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Peripherals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Data flow controlled using MUXs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