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7" d="100"/>
          <a:sy n="17" d="100"/>
        </p:scale>
        <p:origin x="155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9C07C-9C1E-42DD-9079-16942886E7C0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5D7D2-0108-4276-93B7-E1947067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D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20ED82-D118-4C1A-9433-258B4DD01EAD}"/>
              </a:ext>
            </a:extLst>
          </p:cNvPr>
          <p:cNvSpPr/>
          <p:nvPr/>
        </p:nvSpPr>
        <p:spPr>
          <a:xfrm>
            <a:off x="721896" y="529389"/>
            <a:ext cx="42447410" cy="259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B8C6-43E0-C0EE-FA8F-652F07113753}"/>
              </a:ext>
            </a:extLst>
          </p:cNvPr>
          <p:cNvSpPr txBox="1"/>
          <p:nvPr/>
        </p:nvSpPr>
        <p:spPr>
          <a:xfrm>
            <a:off x="8373979" y="1142981"/>
            <a:ext cx="28394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 Nova" panose="020F0502020204030204" pitchFamily="34" charset="0"/>
              </a:rPr>
              <a:t>Automating Ecological Data Collection</a:t>
            </a:r>
          </a:p>
          <a:p>
            <a:pPr algn="ctr"/>
            <a:r>
              <a:rPr lang="en-US" sz="5400" dirty="0">
                <a:latin typeface="Arial Nova" panose="020F0502020204030204" pitchFamily="34" charset="0"/>
              </a:rPr>
              <a:t>Elena West, Joel Graff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EFE7E-CAA8-06E9-B583-1B0FE50EF58A}"/>
              </a:ext>
            </a:extLst>
          </p:cNvPr>
          <p:cNvSpPr/>
          <p:nvPr/>
        </p:nvSpPr>
        <p:spPr>
          <a:xfrm>
            <a:off x="23373343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8C2CC-DC6E-0074-FDE5-0C696D9C49A0}"/>
              </a:ext>
            </a:extLst>
          </p:cNvPr>
          <p:cNvSpPr/>
          <p:nvPr/>
        </p:nvSpPr>
        <p:spPr>
          <a:xfrm>
            <a:off x="17710481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1901F-8D9A-A548-2B67-73D79DB426EB}"/>
              </a:ext>
            </a:extLst>
          </p:cNvPr>
          <p:cNvSpPr/>
          <p:nvPr/>
        </p:nvSpPr>
        <p:spPr>
          <a:xfrm>
            <a:off x="12047619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52393-F755-BF8B-F7E4-8F1DD0280D77}"/>
              </a:ext>
            </a:extLst>
          </p:cNvPr>
          <p:cNvSpPr/>
          <p:nvPr/>
        </p:nvSpPr>
        <p:spPr>
          <a:xfrm>
            <a:off x="6384757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E0AA8-027C-483C-487F-F69F0A995F69}"/>
              </a:ext>
            </a:extLst>
          </p:cNvPr>
          <p:cNvSpPr/>
          <p:nvPr/>
        </p:nvSpPr>
        <p:spPr>
          <a:xfrm>
            <a:off x="721895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67D345-24E9-15D4-5F58-8344A35A5576}"/>
              </a:ext>
            </a:extLst>
          </p:cNvPr>
          <p:cNvSpPr/>
          <p:nvPr/>
        </p:nvSpPr>
        <p:spPr>
          <a:xfrm>
            <a:off x="29036205" y="3707720"/>
            <a:ext cx="5005137" cy="21456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4470FF10-3BEF-D3AE-E1F1-AFA7911C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02" y="932464"/>
            <a:ext cx="1618752" cy="19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West, Elena</dc:creator>
  <cp:lastModifiedBy>West, Elena</cp:lastModifiedBy>
  <cp:revision>5</cp:revision>
  <dcterms:created xsi:type="dcterms:W3CDTF">2024-07-08T19:30:43Z</dcterms:created>
  <dcterms:modified xsi:type="dcterms:W3CDTF">2024-07-16T22:32:21Z</dcterms:modified>
</cp:coreProperties>
</file>