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5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штяк" initials="Н" lastIdx="1" clrIdx="0">
    <p:extLst>
      <p:ext uri="{19B8F6BF-5375-455C-9EA6-DF929625EA0E}">
        <p15:presenceInfo xmlns:p15="http://schemas.microsoft.com/office/powerpoint/2012/main" userId="Ништяк" providerId="None"/>
      </p:ext>
    </p:extLst>
  </p:cmAuthor>
  <p:cmAuthor id="2" name="Student" initials="S" lastIdx="1" clrIdx="1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3-06T17:44:28.76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7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724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98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04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17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3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02C028-E22B-7A42-7F50-60C839604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0" y="0"/>
            <a:ext cx="2514600" cy="112395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C01FA4E6-5B55-CE10-9966-051157F40118}"/>
              </a:ext>
            </a:extLst>
          </p:cNvPr>
          <p:cNvSpPr txBox="1"/>
          <p:nvPr/>
        </p:nvSpPr>
        <p:spPr>
          <a:xfrm>
            <a:off x="3943266" y="310393"/>
            <a:ext cx="759395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Министерство просвещения РФ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ГБУ КО ПОО «Колледж информационных технологий и строительства»</a:t>
            </a:r>
            <a:endParaRPr lang="ru-RU" dirty="0">
              <a:latin typeface="Times New Roman" panose="02020603050405020304" pitchFamily="18" charset="0"/>
              <a:ea typeface="Dotum"/>
              <a:cs typeface="Times New Roman" panose="02020603050405020304" pitchFamily="18" charset="0"/>
            </a:endParaRPr>
          </a:p>
          <a:p>
            <a:endParaRPr lang="ru-RU" dirty="0">
              <a:latin typeface="Batang"/>
              <a:ea typeface="Dotum"/>
              <a:cs typeface="Iskoola Pota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57F906D-34B2-0AB3-A23D-4A2C52BD1623}"/>
              </a:ext>
            </a:extLst>
          </p:cNvPr>
          <p:cNvSpPr>
            <a:spLocks noGrp="1"/>
          </p:cNvSpPr>
          <p:nvPr/>
        </p:nvSpPr>
        <p:spPr>
          <a:xfrm>
            <a:off x="3249992" y="1934676"/>
            <a:ext cx="8376495" cy="15960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90000"/>
              </a:lnSpc>
            </a:pPr>
            <a:br>
              <a:rPr lang="ru-RU" sz="3000" dirty="0">
                <a:latin typeface="Consolas"/>
                <a:ea typeface="+mj-lt"/>
                <a:cs typeface="+mj-lt"/>
              </a:rPr>
            </a:br>
            <a:r>
              <a:rPr lang="ru-RU" sz="30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Учебная практика по ПМ.04 Сопровождение и обслуживание программного обеспечения компьютерных систем.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90000"/>
              </a:lnSpc>
            </a:pPr>
            <a:r>
              <a:rPr lang="ru-RU" sz="30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Тема: </a:t>
            </a:r>
            <a:r>
              <a:rPr lang="en-US" sz="30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HyperX NGENUITY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05F0685F-8423-9E70-F545-1A036BC0F1E8}"/>
              </a:ext>
            </a:extLst>
          </p:cNvPr>
          <p:cNvSpPr>
            <a:spLocks noGrp="1"/>
          </p:cNvSpPr>
          <p:nvPr/>
        </p:nvSpPr>
        <p:spPr>
          <a:xfrm>
            <a:off x="5525549" y="4854543"/>
            <a:ext cx="6798833" cy="3870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Выполнил: Вишняускис Антон Альвидасович, Исп21-2к</a:t>
            </a:r>
            <a:endParaRPr lang="ru-RU" dirty="0">
              <a:latin typeface="Times New Roman" panose="02020603050405020304" pitchFamily="18" charset="0"/>
              <a:ea typeface="Batang"/>
              <a:cs typeface="Times New Roman" panose="020206030504050203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1DC08D53-F565-929C-2A7B-70A2F1D99C60}"/>
              </a:ext>
            </a:extLst>
          </p:cNvPr>
          <p:cNvSpPr txBox="1"/>
          <p:nvPr/>
        </p:nvSpPr>
        <p:spPr>
          <a:xfrm>
            <a:off x="4791437" y="6362941"/>
            <a:ext cx="26091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ea typeface="Dotum"/>
                <a:cs typeface="Times New Roman" panose="02020603050405020304" pitchFamily="18" charset="0"/>
              </a:rPr>
              <a:t>Калининград, 2023</a:t>
            </a:r>
          </a:p>
        </p:txBody>
      </p:sp>
    </p:spTree>
    <p:extLst>
      <p:ext uri="{BB962C8B-B14F-4D97-AF65-F5344CB8AC3E}">
        <p14:creationId xmlns:p14="http://schemas.microsoft.com/office/powerpoint/2010/main" val="386243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A3565-9A7E-F6CE-EDD7-3CCA38BA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Методы и средства защиты компьютерных систем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EA442-ADDD-8FAC-5D60-62F3B0A0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на ошибки ввода/вывода данных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интерфейса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контента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рисков. Выявление первичных и вторичных ошибок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Обнаружение вируса и устранение последствий его влияния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защиты программного обеспечения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защиты программного обеспечения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97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61B66-A99D-22FA-094C-A0F6B0C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54880-2951-ADE8-A4BD-06F4BFEA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заключение, внедрение HyperX NGENUITY может значительно улучшить опыт использования устройств HyperX. Это программное обеспечение позволяет настраивать различные настройки устройств, такие как освещение, макросы, настройки DPI и многое другое, что позволяет пользователям настроить свои устройства для оптимальной производительности и удобства использования.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2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F6A1D-6642-3F3F-AFD2-96E993E5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64719"/>
            <a:ext cx="8911687" cy="1280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выбранного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942ED-30B2-5202-D935-418F1DCC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34" y="2041321"/>
            <a:ext cx="8915400" cy="3777622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HyperX NGENUITY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это мощное и интуитивно понятное программное обеспечение, предоставляющее для вас возможность персонализировать ваши совместимые продукты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HyperX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Задавайте привязки кнопок, пишите и сохраняйте макросы, а также выполняйте персонализированную настройку подсветки: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HyperX NGENUITY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предоставляет вам такой уровень управления, какой вы хотите. Кроме того, данное ПО поставляется с библиотекой преднастроек — вы можете быстро устанавливать их и сразу приступать к игре.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CC4BF2-BB79-4EAE-A02F-455CDCE1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42" y="2293521"/>
            <a:ext cx="2270957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70691-4B86-42CA-95DE-4471B10B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6BC0C2-A881-4023-9B2F-06E036F5AE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084" y="1905000"/>
            <a:ext cx="4998104" cy="3145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4BDE32-70CB-4C3C-BB24-2A1CC60D06DF}"/>
              </a:ext>
            </a:extLst>
          </p:cNvPr>
          <p:cNvSpPr txBox="1"/>
          <p:nvPr/>
        </p:nvSpPr>
        <p:spPr>
          <a:xfrm>
            <a:off x="1922136" y="513091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Начальное меню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E22617-B501-4E87-9C95-4776579082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34730" y="1864776"/>
            <a:ext cx="4998104" cy="3225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DE7A94-F39C-4C86-A8C2-DD590DC52BA9}"/>
              </a:ext>
            </a:extLst>
          </p:cNvPr>
          <p:cNvSpPr txBox="1"/>
          <p:nvPr/>
        </p:nvSpPr>
        <p:spPr>
          <a:xfrm>
            <a:off x="7018333" y="5130911"/>
            <a:ext cx="401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настройки периферии</a:t>
            </a:r>
          </a:p>
        </p:txBody>
      </p:sp>
    </p:spTree>
    <p:extLst>
      <p:ext uri="{BB962C8B-B14F-4D97-AF65-F5344CB8AC3E}">
        <p14:creationId xmlns:p14="http://schemas.microsoft.com/office/powerpoint/2010/main" val="315579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DB3F9-B40D-1ECB-68DB-0CD61D70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306" y="598943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истемные требования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HyperX NGENUITY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816B9-AAE8-8310-8C88-04698DB8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640" y="2032932"/>
            <a:ext cx="8915400" cy="3777622"/>
          </a:xfrm>
        </p:spPr>
        <p:txBody>
          <a:bodyPr/>
          <a:lstStyle/>
          <a:p>
            <a:pPr marL="6350" marR="77470" indent="-6350" algn="l">
              <a:lnSpc>
                <a:spcPct val="150000"/>
              </a:lnSpc>
              <a:spcAft>
                <a:spcPts val="25"/>
              </a:spcAft>
            </a:pP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Операционная система – Windows 11/10/7/8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77470" indent="-6350" algn="l">
              <a:lnSpc>
                <a:spcPct val="150000"/>
              </a:lnSpc>
              <a:spcAft>
                <a:spcPts val="25"/>
              </a:spcAft>
            </a:pP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Место на жестком диске – 700 мб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77470" indent="-6350" algn="l">
              <a:lnSpc>
                <a:spcPct val="150000"/>
              </a:lnSpc>
              <a:spcAft>
                <a:spcPts val="25"/>
              </a:spcAft>
            </a:pP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Оперативная память – 1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77470" indent="-6350" algn="l">
              <a:lnSpc>
                <a:spcPct val="150000"/>
              </a:lnSpc>
              <a:spcAft>
                <a:spcPts val="25"/>
              </a:spcAft>
            </a:pP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Процессор –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 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en-US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AMD 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(от 1 ггц)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72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519AE-E55E-A86E-AD11-1D21CBF9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751" y="498275"/>
            <a:ext cx="8911687" cy="1280890"/>
          </a:xfrm>
        </p:spPr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возможности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HyperX NGENUITY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449E4-2ACF-43CF-4F54-45D5077C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37313"/>
            <a:ext cx="9502280" cy="5357770"/>
          </a:xfrm>
        </p:spPr>
        <p:txBody>
          <a:bodyPr>
            <a:normAutofit/>
          </a:bodyPr>
          <a:lstStyle/>
          <a:p>
            <a:r>
              <a:rPr lang="ru-RU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Настраиваемые профили: пользователи могут создавать и сохранять несколько профилей настройки, чтобы быстро переключаться между различными настройками для разных игр или задач.</a:t>
            </a:r>
            <a:endParaRPr lang="en-US" sz="2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настроек подсветки: пользователи могут настраивать подсветку клавиатуры и мыши, изменять цвета и эффекты подсветки в соответствии со своими предпочтениями.</a:t>
            </a:r>
            <a:endParaRPr lang="en-US" sz="2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макросов: пользователи могут создавать и настраивать макросы для клавиш и кнопок на мышах для автоматического выполнения последовательности действий. </a:t>
            </a:r>
            <a:endParaRPr lang="en-US" sz="2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dirty="0"/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9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63BA3-C487-45D4-B44A-735B8123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возможности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HyperX NGENUITY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572F2E-FD26-4C06-847A-23C84A4B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звука: пользователи могут настраивать звуковые настройки для своих игровых наушников, включая настройки усиления, равномерного распределения звука, эффекты 7.1-канального объемного звука и другие.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прошивки устройств: пользователи могут обновлять прошивку своих устройств через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HyperX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NGENUITY, чтобы получить последние функции и улучшения.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9390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3C79B-CAA5-4A7E-8F01-E11EA545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совместимости и методы их устранения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31F11-1C01-4C21-A1CF-7A10954A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53439" cy="4100290"/>
          </a:xfrm>
        </p:spPr>
        <p:txBody>
          <a:bodyPr>
            <a:normAutofit lnSpcReduction="10000"/>
          </a:bodyPr>
          <a:lstStyle/>
          <a:p>
            <a:r>
              <a:rPr lang="ru-RU" sz="24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Конфликты с другими устройствами: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HyperX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 NGENUITY может конфликтовать с другими устройствами, которые используются на вашем компьютере. Для устранения этой проблемы следует отключить другие программы управления настройками устройств, если они установлены, или удалить их.</a:t>
            </a:r>
            <a:endParaRPr lang="ru-RU" sz="2400" dirty="0">
              <a:solidFill>
                <a:schemeClr val="tx1"/>
              </a:solidFill>
              <a:latin typeface="Noto Sans" panose="020B0502040504020204" pitchFamily="34" charset="0"/>
            </a:endParaRPr>
          </a:p>
          <a:p>
            <a:r>
              <a:rPr lang="ru-RU" sz="24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Проблемы с драйверами устройств: если устройство не работает должным образом с </a:t>
            </a:r>
            <a:r>
              <a:rPr lang="ru-RU" sz="2400" b="0" i="0" dirty="0" err="1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HyperX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 NGENUITY, возможно, требуется обновить драйверы для этого устройства. Для этого следует проверить, есть ли доступные обновления драйверов, и установить их.</a:t>
            </a:r>
            <a:endParaRPr lang="ru-RU" sz="24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26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693AA-5622-1EE5-C0C4-BEBDBD20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362" y="306333"/>
            <a:ext cx="8911687" cy="1280890"/>
          </a:xfrm>
        </p:spPr>
        <p:txBody>
          <a:bodyPr/>
          <a:lstStyle/>
          <a:p>
            <a:r>
              <a:rPr lang="ru-RU" dirty="0"/>
              <a:t>Проблемы совместимости и методы их устранения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9D30E-B09D-FADE-05B1-B423FF02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78" y="1730928"/>
            <a:ext cx="9403669" cy="4606077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tx1"/>
                </a:solidFill>
                <a:effectLst/>
                <a:latin typeface="Noto Sans" panose="020B0502040504020204" pitchFamily="34" charset="0"/>
              </a:rPr>
              <a:t>Несовместимость с операционной системой: HyperX NGENUITY может не работать должным образом на определенных операционных системах. Для устранения этой проблемы следует проверить, поддерживает ли HyperX NGENUITY вашу операционную систему, и установить последнюю версию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232608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23005-EE0B-A0BD-4473-74324605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973" y="540220"/>
            <a:ext cx="8911687" cy="1280890"/>
          </a:xfrm>
        </p:spPr>
        <p:txBody>
          <a:bodyPr/>
          <a:lstStyle/>
          <a:p>
            <a:r>
              <a:rPr lang="ru-RU" dirty="0"/>
              <a:t>Этапы сопровождения и обслуживания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727B0-5BBA-9A9D-F261-2EC4FF1C8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08433"/>
            <a:ext cx="8915400" cy="3777622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технического задания на сопровождение 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Обеспечение качества компьютерных систем в процессе эксплуатации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Разработка сопровождающей документации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43327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520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Batang</vt:lpstr>
      <vt:lpstr>Arial</vt:lpstr>
      <vt:lpstr>Avenir Next LT Pro</vt:lpstr>
      <vt:lpstr>Century Gothic</vt:lpstr>
      <vt:lpstr>Consolas</vt:lpstr>
      <vt:lpstr>Noto Sans</vt:lpstr>
      <vt:lpstr>Times New Roman</vt:lpstr>
      <vt:lpstr>Wingdings 3</vt:lpstr>
      <vt:lpstr>Легкий дым</vt:lpstr>
      <vt:lpstr>Презентация PowerPoint</vt:lpstr>
      <vt:lpstr>Описание выбранного программного обеспечения</vt:lpstr>
      <vt:lpstr>Интерфейс программы</vt:lpstr>
      <vt:lpstr>Cистемные требования HyperX NGENUITY</vt:lpstr>
      <vt:lpstr>Основные возможности HyperX NGENUITY</vt:lpstr>
      <vt:lpstr>Основные возможности HyperX NGENUITY</vt:lpstr>
      <vt:lpstr>Проблемы совместимости и методы их устранения </vt:lpstr>
      <vt:lpstr>Проблемы совместимости и методы их устранения </vt:lpstr>
      <vt:lpstr>Этапы сопровождения и обслуживания ПО</vt:lpstr>
      <vt:lpstr>Методы и средства защиты компьютерных систем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Ништяк</dc:creator>
  <cp:lastModifiedBy>Student</cp:lastModifiedBy>
  <cp:revision>3</cp:revision>
  <dcterms:created xsi:type="dcterms:W3CDTF">2023-03-05T17:16:22Z</dcterms:created>
  <dcterms:modified xsi:type="dcterms:W3CDTF">2023-03-06T15:45:57Z</dcterms:modified>
</cp:coreProperties>
</file>