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sldIdLst>
    <p:sldId id="343" r:id="rId5"/>
    <p:sldId id="285" r:id="rId6"/>
    <p:sldId id="257" r:id="rId7"/>
    <p:sldId id="284" r:id="rId8"/>
    <p:sldId id="283" r:id="rId9"/>
    <p:sldId id="341" r:id="rId10"/>
    <p:sldId id="264" r:id="rId11"/>
    <p:sldId id="352" r:id="rId12"/>
    <p:sldId id="267" r:id="rId13"/>
    <p:sldId id="268" r:id="rId14"/>
    <p:sldId id="259" r:id="rId15"/>
    <p:sldId id="345" r:id="rId16"/>
    <p:sldId id="34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FF7"/>
    <a:srgbClr val="D0D1D9"/>
    <a:srgbClr val="F6F9FF"/>
    <a:srgbClr val="1919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2" autoAdjust="0"/>
    <p:restoredTop sz="94634" autoAdjust="0"/>
  </p:normalViewPr>
  <p:slideViewPr>
    <p:cSldViewPr snapToGrid="0">
      <p:cViewPr varScale="1">
        <p:scale>
          <a:sx n="63" d="100"/>
          <a:sy n="63" d="100"/>
        </p:scale>
        <p:origin x="84"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2200" b="0" i="0" u="none" strike="noStrike" kern="1200" cap="none" spc="0" normalizeH="0" baseline="0">
              <a:solidFill>
                <a:schemeClr val="tx1">
                  <a:lumMod val="65000"/>
                  <a:lumOff val="35000"/>
                </a:schemeClr>
              </a:solidFill>
              <a:latin typeface="+mj-lt"/>
              <a:ea typeface="+mj-ea"/>
              <a:cs typeface="+mj-cs"/>
            </a:defRPr>
          </a:pPr>
          <a:endParaRPr lang="en-US"/>
        </a:p>
      </c:txPr>
    </c:title>
    <c:autoTitleDeleted val="0"/>
    <c:plotArea>
      <c:layout/>
      <c:lineChart>
        <c:grouping val="stacked"/>
        <c:varyColors val="0"/>
        <c:ser>
          <c:idx val="0"/>
          <c:order val="0"/>
          <c:tx>
            <c:strRef>
              <c:f>Sheet1!$B$1</c:f>
              <c:strCache>
                <c:ptCount val="1"/>
                <c:pt idx="0">
                  <c:v>Series 1</c:v>
                </c:pt>
              </c:strCache>
            </c:strRef>
          </c:tx>
          <c:spPr>
            <a:ln w="38100"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mooth val="0"/>
          <c:extLst>
            <c:ext xmlns:c16="http://schemas.microsoft.com/office/drawing/2014/chart" uri="{C3380CC4-5D6E-409C-BE32-E72D297353CC}">
              <c16:uniqueId val="{00000000-F0CC-403B-8AEF-370D78185368}"/>
            </c:ext>
          </c:extLst>
        </c:ser>
        <c:ser>
          <c:idx val="1"/>
          <c:order val="1"/>
          <c:tx>
            <c:strRef>
              <c:f>Sheet1!$C$1</c:f>
              <c:strCache>
                <c:ptCount val="1"/>
                <c:pt idx="0">
                  <c:v>Series 2</c:v>
                </c:pt>
              </c:strCache>
            </c:strRef>
          </c:tx>
          <c:spPr>
            <a:ln w="38100"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smooth val="0"/>
          <c:extLst>
            <c:ext xmlns:c16="http://schemas.microsoft.com/office/drawing/2014/chart" uri="{C3380CC4-5D6E-409C-BE32-E72D297353CC}">
              <c16:uniqueId val="{00000001-F0CC-403B-8AEF-370D78185368}"/>
            </c:ext>
          </c:extLst>
        </c:ser>
        <c:ser>
          <c:idx val="2"/>
          <c:order val="2"/>
          <c:tx>
            <c:strRef>
              <c:f>Sheet1!$D$1</c:f>
              <c:strCache>
                <c:ptCount val="1"/>
                <c:pt idx="0">
                  <c:v>Series 3</c:v>
                </c:pt>
              </c:strCache>
            </c:strRef>
          </c:tx>
          <c:spPr>
            <a:ln w="38100" cap="rnd">
              <a:solidFill>
                <a:schemeClr val="accent3"/>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mooth val="0"/>
          <c:extLst>
            <c:ext xmlns:c16="http://schemas.microsoft.com/office/drawing/2014/chart" uri="{C3380CC4-5D6E-409C-BE32-E72D297353CC}">
              <c16:uniqueId val="{00000002-F0CC-403B-8AEF-370D78185368}"/>
            </c:ext>
          </c:extLst>
        </c:ser>
        <c:dLbls>
          <c:dLblPos val="ctr"/>
          <c:showLegendKey val="0"/>
          <c:showVal val="1"/>
          <c:showCatName val="0"/>
          <c:showSerName val="0"/>
          <c:showPercent val="0"/>
          <c:showBubbleSize val="0"/>
        </c:dLbls>
        <c:smooth val="0"/>
        <c:axId val="1277573487"/>
        <c:axId val="880051679"/>
      </c:lineChart>
      <c:catAx>
        <c:axId val="1277573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mn-lt"/>
                <a:ea typeface="+mn-ea"/>
                <a:cs typeface="+mn-cs"/>
              </a:defRPr>
            </a:pPr>
            <a:endParaRPr lang="en-US"/>
          </a:p>
        </c:txPr>
        <c:crossAx val="880051679"/>
        <c:crosses val="autoZero"/>
        <c:auto val="1"/>
        <c:lblAlgn val="ctr"/>
        <c:lblOffset val="100"/>
        <c:noMultiLvlLbl val="0"/>
      </c:catAx>
      <c:valAx>
        <c:axId val="880051679"/>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77573487"/>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svg"/><Relationship Id="rId1" Type="http://schemas.openxmlformats.org/officeDocument/2006/relationships/image" Target="../media/image5.png"/><Relationship Id="rId6" Type="http://schemas.openxmlformats.org/officeDocument/2006/relationships/image" Target="../media/image11.svg"/><Relationship Id="rId5" Type="http://schemas.openxmlformats.org/officeDocument/2006/relationships/image" Target="../media/image7.png"/><Relationship Id="rId4" Type="http://schemas.openxmlformats.org/officeDocument/2006/relationships/image" Target="../media/image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svg"/><Relationship Id="rId1" Type="http://schemas.openxmlformats.org/officeDocument/2006/relationships/image" Target="../media/image5.png"/><Relationship Id="rId6" Type="http://schemas.openxmlformats.org/officeDocument/2006/relationships/image" Target="../media/image11.svg"/><Relationship Id="rId5" Type="http://schemas.openxmlformats.org/officeDocument/2006/relationships/image" Target="../media/image7.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F98948-3320-4B7F-80FB-AB1137B5078B}" type="doc">
      <dgm:prSet loTypeId="urn:microsoft.com/office/officeart/2005/8/layout/hProcess10"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5F858BE-12F3-4653-B340-0B188B98203C}">
      <dgm:prSet custT="1"/>
      <dgm:spPr>
        <a:noFill/>
        <a:ln>
          <a:noFill/>
        </a:ln>
      </dgm:spPr>
      <dgm:t>
        <a:bodyPr anchor="ctr"/>
        <a:lstStyle/>
        <a:p>
          <a:r>
            <a:rPr lang="en-US" sz="1600" dirty="0" smtClean="0">
              <a:solidFill>
                <a:schemeClr val="tx1"/>
              </a:solidFill>
            </a:rPr>
            <a:t>– Don’t hide behind podium; move around</a:t>
          </a:r>
        </a:p>
        <a:p>
          <a:r>
            <a:rPr lang="en-US" sz="1600" dirty="0" smtClean="0">
              <a:solidFill>
                <a:schemeClr val="tx1"/>
              </a:solidFill>
            </a:rPr>
            <a:t>– Use your hands (point, gesture)</a:t>
          </a:r>
        </a:p>
      </dgm:t>
    </dgm:pt>
    <dgm:pt modelId="{A18FFBF8-8B7D-40D4-A330-31FF915469FD}" type="parTrans" cxnId="{DEBC30EA-F307-450A-9FE0-DE38E709B7C6}">
      <dgm:prSet/>
      <dgm:spPr/>
      <dgm:t>
        <a:bodyPr/>
        <a:lstStyle/>
        <a:p>
          <a:pPr algn="ctr"/>
          <a:endParaRPr lang="en-US" sz="1600">
            <a:solidFill>
              <a:schemeClr val="tx1"/>
            </a:solidFill>
          </a:endParaRPr>
        </a:p>
      </dgm:t>
    </dgm:pt>
    <dgm:pt modelId="{BAF7F54C-54BB-4E32-A3BE-70FDDE1ACC7A}" type="sibTrans" cxnId="{DEBC30EA-F307-450A-9FE0-DE38E709B7C6}">
      <dgm:prSet/>
      <dgm:spPr>
        <a:solidFill>
          <a:schemeClr val="accent3"/>
        </a:solidFill>
      </dgm:spPr>
      <dgm:t>
        <a:bodyPr/>
        <a:lstStyle/>
        <a:p>
          <a:pPr algn="ctr"/>
          <a:endParaRPr lang="en-US" sz="1600" dirty="0">
            <a:solidFill>
              <a:schemeClr val="tx1"/>
            </a:solidFill>
          </a:endParaRPr>
        </a:p>
      </dgm:t>
    </dgm:pt>
    <dgm:pt modelId="{18935234-F39B-4F64-9D3E-ECC198090598}">
      <dgm:prSet custT="1"/>
      <dgm:spPr>
        <a:noFill/>
        <a:ln>
          <a:noFill/>
        </a:ln>
      </dgm:spPr>
      <dgm:t>
        <a:bodyPr anchor="ctr"/>
        <a:lstStyle/>
        <a:p>
          <a:r>
            <a:rPr lang="en-US" sz="1600" dirty="0" smtClean="0">
              <a:solidFill>
                <a:schemeClr val="tx1"/>
              </a:solidFill>
            </a:rPr>
            <a:t>– Look directly at audience; don’t talk to screen</a:t>
          </a:r>
        </a:p>
        <a:p>
          <a:r>
            <a:rPr lang="en-US" sz="1600" dirty="0" smtClean="0">
              <a:solidFill>
                <a:schemeClr val="tx1"/>
              </a:solidFill>
            </a:rPr>
            <a:t>– Dress appropriately (were not at the beach!)</a:t>
          </a:r>
        </a:p>
      </dgm:t>
    </dgm:pt>
    <dgm:pt modelId="{B6CB3CF8-E647-4BD2-92CD-1EEA584C5221}" type="parTrans" cxnId="{91D2593C-7D74-43E8-BC24-122A9C83402E}">
      <dgm:prSet/>
      <dgm:spPr/>
      <dgm:t>
        <a:bodyPr/>
        <a:lstStyle/>
        <a:p>
          <a:pPr algn="ctr"/>
          <a:endParaRPr lang="en-US" sz="1600">
            <a:solidFill>
              <a:schemeClr val="tx1"/>
            </a:solidFill>
          </a:endParaRPr>
        </a:p>
      </dgm:t>
    </dgm:pt>
    <dgm:pt modelId="{A80C0A60-9866-4750-AF50-82E6D30D27C4}" type="sibTrans" cxnId="{91D2593C-7D74-43E8-BC24-122A9C83402E}">
      <dgm:prSet/>
      <dgm:spPr/>
      <dgm:t>
        <a:bodyPr/>
        <a:lstStyle/>
        <a:p>
          <a:pPr algn="ctr"/>
          <a:endParaRPr lang="en-US" sz="1600" dirty="0">
            <a:solidFill>
              <a:schemeClr val="tx1"/>
            </a:solidFill>
          </a:endParaRPr>
        </a:p>
      </dgm:t>
    </dgm:pt>
    <dgm:pt modelId="{3CA3A262-78E2-46B9-86B9-EC5A18FB14DE}">
      <dgm:prSet custT="1"/>
      <dgm:spPr>
        <a:noFill/>
        <a:ln>
          <a:noFill/>
        </a:ln>
      </dgm:spPr>
      <dgm:t>
        <a:bodyPr anchor="ctr"/>
        <a:lstStyle/>
        <a:p>
          <a:r>
            <a:rPr lang="en-US" sz="1600" dirty="0" smtClean="0">
              <a:solidFill>
                <a:schemeClr val="tx1"/>
              </a:solidFill>
            </a:rPr>
            <a:t>– Avoid notecards and never read from them</a:t>
          </a:r>
          <a:endParaRPr lang="en-US" sz="1600" dirty="0">
            <a:solidFill>
              <a:schemeClr val="tx1"/>
            </a:solidFill>
          </a:endParaRPr>
        </a:p>
      </dgm:t>
    </dgm:pt>
    <dgm:pt modelId="{6BBE6B70-7535-4543-9D22-9A5FD3AA825E}" type="parTrans" cxnId="{DA22B488-0463-414F-B875-46191CF8188F}">
      <dgm:prSet/>
      <dgm:spPr/>
      <dgm:t>
        <a:bodyPr/>
        <a:lstStyle/>
        <a:p>
          <a:pPr algn="ctr"/>
          <a:endParaRPr lang="en-US" sz="1600">
            <a:solidFill>
              <a:schemeClr val="tx1"/>
            </a:solidFill>
          </a:endParaRPr>
        </a:p>
      </dgm:t>
    </dgm:pt>
    <dgm:pt modelId="{B3A5339B-3B69-46DF-810A-B2517955555D}" type="sibTrans" cxnId="{DA22B488-0463-414F-B875-46191CF8188F}">
      <dgm:prSet/>
      <dgm:spPr/>
      <dgm:t>
        <a:bodyPr/>
        <a:lstStyle/>
        <a:p>
          <a:pPr algn="ctr"/>
          <a:endParaRPr lang="en-US" sz="1600">
            <a:solidFill>
              <a:schemeClr val="tx1"/>
            </a:solidFill>
          </a:endParaRPr>
        </a:p>
      </dgm:t>
    </dgm:pt>
    <dgm:pt modelId="{D71E86D0-6050-6B48-A8A5-4C1AB935F287}" type="pres">
      <dgm:prSet presAssocID="{64F98948-3320-4B7F-80FB-AB1137B5078B}" presName="Name0" presStyleCnt="0">
        <dgm:presLayoutVars>
          <dgm:dir/>
          <dgm:resizeHandles val="exact"/>
        </dgm:presLayoutVars>
      </dgm:prSet>
      <dgm:spPr/>
      <dgm:t>
        <a:bodyPr/>
        <a:lstStyle/>
        <a:p>
          <a:endParaRPr lang="en-US"/>
        </a:p>
      </dgm:t>
    </dgm:pt>
    <dgm:pt modelId="{5E553F33-6118-FB40-89F3-15938F669FBE}" type="pres">
      <dgm:prSet presAssocID="{15F858BE-12F3-4653-B340-0B188B98203C}" presName="composite" presStyleCnt="0"/>
      <dgm:spPr/>
    </dgm:pt>
    <dgm:pt modelId="{F217DEC4-0687-9546-AFDA-7F63E3E4E63D}" type="pres">
      <dgm:prSet presAssocID="{15F858BE-12F3-4653-B340-0B188B98203C}" presName="imagSh" presStyleLbl="bgImgPlace1" presStyleIdx="0" presStyleCnt="3" custScaleX="60833" custScaleY="68683" custLinFactNeighborX="15146" custLinFactNeighborY="810"/>
      <dgm:spPr>
        <a:blipFill>
          <a:blip xmlns:r="http://schemas.openxmlformats.org/officeDocument/2006/relationships" r:embed="rId1">
            <a:extLst>
              <a:ext uri="{28A0092B-C50C-407E-A947-70E740481C1C}">
                <a14:useLocalDpi xmlns:a14="http://schemas.microsoft.com/office/drawing/2010/main"/>
              </a:ext>
              <a:ext uri="{96DAC541-7B7A-43D3-8B79-37D633B846F1}">
                <asvg:svgBlip xmlns=""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at"/>
        </a:ext>
      </dgm:extLst>
    </dgm:pt>
    <dgm:pt modelId="{F7010F18-F6C1-6244-999C-6F4826BFEE21}" type="pres">
      <dgm:prSet presAssocID="{15F858BE-12F3-4653-B340-0B188B98203C}" presName="txNode" presStyleLbl="node1" presStyleIdx="0" presStyleCnt="3" custScaleY="100000">
        <dgm:presLayoutVars>
          <dgm:bulletEnabled val="1"/>
        </dgm:presLayoutVars>
      </dgm:prSet>
      <dgm:spPr/>
      <dgm:t>
        <a:bodyPr/>
        <a:lstStyle/>
        <a:p>
          <a:endParaRPr lang="en-US"/>
        </a:p>
      </dgm:t>
    </dgm:pt>
    <dgm:pt modelId="{B48CEBB2-ABEF-3441-AEA3-83AB1BDCA6CB}" type="pres">
      <dgm:prSet presAssocID="{BAF7F54C-54BB-4E32-A3BE-70FDDE1ACC7A}" presName="sibTrans" presStyleLbl="sibTrans2D1" presStyleIdx="0" presStyleCnt="2"/>
      <dgm:spPr/>
      <dgm:t>
        <a:bodyPr/>
        <a:lstStyle/>
        <a:p>
          <a:endParaRPr lang="en-US"/>
        </a:p>
      </dgm:t>
    </dgm:pt>
    <dgm:pt modelId="{CDFD3779-0C6D-ED4A-8A25-EEFA7EDEEBA8}" type="pres">
      <dgm:prSet presAssocID="{BAF7F54C-54BB-4E32-A3BE-70FDDE1ACC7A}" presName="connTx" presStyleLbl="sibTrans2D1" presStyleIdx="0" presStyleCnt="2"/>
      <dgm:spPr/>
      <dgm:t>
        <a:bodyPr/>
        <a:lstStyle/>
        <a:p>
          <a:endParaRPr lang="en-US"/>
        </a:p>
      </dgm:t>
    </dgm:pt>
    <dgm:pt modelId="{A3D74D30-2AE4-A945-80A5-CE2E48807439}" type="pres">
      <dgm:prSet presAssocID="{18935234-F39B-4F64-9D3E-ECC198090598}" presName="composite" presStyleCnt="0"/>
      <dgm:spPr/>
    </dgm:pt>
    <dgm:pt modelId="{E284C749-1295-0C4F-B1FC-783A25129564}" type="pres">
      <dgm:prSet presAssocID="{18935234-F39B-4F64-9D3E-ECC198090598}" presName="imagSh" presStyleLbl="bgImgPlace1" presStyleIdx="1" presStyleCnt="3" custScaleX="60833" custScaleY="68683" custLinFactNeighborX="15146" custLinFactNeighborY="810"/>
      <dgm:spPr>
        <a:blipFill>
          <a:blip xmlns:r="http://schemas.openxmlformats.org/officeDocument/2006/relationships" r:embed="rId3">
            <a:extLst>
              <a:ext uri="{28A0092B-C50C-407E-A947-70E740481C1C}">
                <a14:useLocalDpi xmlns:a14="http://schemas.microsoft.com/office/drawing/2010/main"/>
              </a:ext>
              <a:ext uri="{96DAC541-7B7A-43D3-8B79-37D633B846F1}">
                <asvg:svgBlip xmlns=""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uzzle"/>
        </a:ext>
      </dgm:extLst>
    </dgm:pt>
    <dgm:pt modelId="{81E0535B-114E-6F49-902E-9793A88FD7A2}" type="pres">
      <dgm:prSet presAssocID="{18935234-F39B-4F64-9D3E-ECC198090598}" presName="txNode" presStyleLbl="node1" presStyleIdx="1" presStyleCnt="3" custScaleY="100000">
        <dgm:presLayoutVars>
          <dgm:bulletEnabled val="1"/>
        </dgm:presLayoutVars>
      </dgm:prSet>
      <dgm:spPr/>
      <dgm:t>
        <a:bodyPr/>
        <a:lstStyle/>
        <a:p>
          <a:endParaRPr lang="en-US"/>
        </a:p>
      </dgm:t>
    </dgm:pt>
    <dgm:pt modelId="{F44E78FC-A2BF-B94F-9C95-C81B202ABE44}" type="pres">
      <dgm:prSet presAssocID="{A80C0A60-9866-4750-AF50-82E6D30D27C4}" presName="sibTrans" presStyleLbl="sibTrans2D1" presStyleIdx="1" presStyleCnt="2" custScaleX="81572" custScaleY="114300"/>
      <dgm:spPr/>
      <dgm:t>
        <a:bodyPr/>
        <a:lstStyle/>
        <a:p>
          <a:endParaRPr lang="en-US"/>
        </a:p>
      </dgm:t>
    </dgm:pt>
    <dgm:pt modelId="{CE0FA63C-09D8-934F-91B5-588B4F27B949}" type="pres">
      <dgm:prSet presAssocID="{A80C0A60-9866-4750-AF50-82E6D30D27C4}" presName="connTx" presStyleLbl="sibTrans2D1" presStyleIdx="1" presStyleCnt="2"/>
      <dgm:spPr/>
      <dgm:t>
        <a:bodyPr/>
        <a:lstStyle/>
        <a:p>
          <a:endParaRPr lang="en-US"/>
        </a:p>
      </dgm:t>
    </dgm:pt>
    <dgm:pt modelId="{CC379880-0DFC-BC40-8044-92B945203AD3}" type="pres">
      <dgm:prSet presAssocID="{3CA3A262-78E2-46B9-86B9-EC5A18FB14DE}" presName="composite" presStyleCnt="0"/>
      <dgm:spPr/>
    </dgm:pt>
    <dgm:pt modelId="{1CADC06F-09C6-D742-9130-63CA66649117}" type="pres">
      <dgm:prSet presAssocID="{3CA3A262-78E2-46B9-86B9-EC5A18FB14DE}" presName="imagSh" presStyleLbl="bgImgPlace1" presStyleIdx="2" presStyleCnt="3" custScaleX="60833" custScaleY="68683" custLinFactNeighborX="15146" custLinFactNeighborY="810"/>
      <dgm:spPr>
        <a:blipFill>
          <a:blip xmlns:r="http://schemas.openxmlformats.org/officeDocument/2006/relationships" r:embed="rId5">
            <a:extLst>
              <a:ext uri="{28A0092B-C50C-407E-A947-70E740481C1C}">
                <a14:useLocalDpi xmlns:a14="http://schemas.microsoft.com/office/drawing/2010/main"/>
              </a:ext>
              <a:ext uri="{96DAC541-7B7A-43D3-8B79-37D633B846F1}">
                <asvg:svgBlip xmlns=""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re"/>
        </a:ext>
      </dgm:extLst>
    </dgm:pt>
    <dgm:pt modelId="{6F26F383-AACD-1A41-8F77-717FC223BEE0}" type="pres">
      <dgm:prSet presAssocID="{3CA3A262-78E2-46B9-86B9-EC5A18FB14DE}" presName="txNode" presStyleLbl="node1" presStyleIdx="2" presStyleCnt="3" custScaleY="100000">
        <dgm:presLayoutVars>
          <dgm:bulletEnabled val="1"/>
        </dgm:presLayoutVars>
      </dgm:prSet>
      <dgm:spPr/>
      <dgm:t>
        <a:bodyPr/>
        <a:lstStyle/>
        <a:p>
          <a:endParaRPr lang="en-US"/>
        </a:p>
      </dgm:t>
    </dgm:pt>
  </dgm:ptLst>
  <dgm:cxnLst>
    <dgm:cxn modelId="{27B18F13-75D9-B34B-B64A-0CEE13570B09}" type="presOf" srcId="{64F98948-3320-4B7F-80FB-AB1137B5078B}" destId="{D71E86D0-6050-6B48-A8A5-4C1AB935F287}" srcOrd="0" destOrd="0" presId="urn:microsoft.com/office/officeart/2005/8/layout/hProcess10"/>
    <dgm:cxn modelId="{4A25D3B6-6AC7-174D-97D6-3E8F48F4E771}" type="presOf" srcId="{A80C0A60-9866-4750-AF50-82E6D30D27C4}" destId="{F44E78FC-A2BF-B94F-9C95-C81B202ABE44}" srcOrd="0" destOrd="0" presId="urn:microsoft.com/office/officeart/2005/8/layout/hProcess10"/>
    <dgm:cxn modelId="{520D18E4-D231-574D-B64D-D6C4244C1E3F}" type="presOf" srcId="{18935234-F39B-4F64-9D3E-ECC198090598}" destId="{81E0535B-114E-6F49-902E-9793A88FD7A2}" srcOrd="0" destOrd="0" presId="urn:microsoft.com/office/officeart/2005/8/layout/hProcess10"/>
    <dgm:cxn modelId="{FA95D97D-CE2A-9F49-A6D8-18333FD66426}" type="presOf" srcId="{A80C0A60-9866-4750-AF50-82E6D30D27C4}" destId="{CE0FA63C-09D8-934F-91B5-588B4F27B949}" srcOrd="1" destOrd="0" presId="urn:microsoft.com/office/officeart/2005/8/layout/hProcess10"/>
    <dgm:cxn modelId="{03765778-F70E-4E4F-AD78-3E86BF49035E}" type="presOf" srcId="{15F858BE-12F3-4653-B340-0B188B98203C}" destId="{F7010F18-F6C1-6244-999C-6F4826BFEE21}" srcOrd="0" destOrd="0" presId="urn:microsoft.com/office/officeart/2005/8/layout/hProcess10"/>
    <dgm:cxn modelId="{B8ABA3B5-ECCC-6D46-B337-803116BB5AAA}" type="presOf" srcId="{3CA3A262-78E2-46B9-86B9-EC5A18FB14DE}" destId="{6F26F383-AACD-1A41-8F77-717FC223BEE0}" srcOrd="0" destOrd="0" presId="urn:microsoft.com/office/officeart/2005/8/layout/hProcess10"/>
    <dgm:cxn modelId="{6F956729-1A9D-7C40-835D-B4CB60071877}" type="presOf" srcId="{BAF7F54C-54BB-4E32-A3BE-70FDDE1ACC7A}" destId="{CDFD3779-0C6D-ED4A-8A25-EEFA7EDEEBA8}" srcOrd="1" destOrd="0" presId="urn:microsoft.com/office/officeart/2005/8/layout/hProcess10"/>
    <dgm:cxn modelId="{DA22B488-0463-414F-B875-46191CF8188F}" srcId="{64F98948-3320-4B7F-80FB-AB1137B5078B}" destId="{3CA3A262-78E2-46B9-86B9-EC5A18FB14DE}" srcOrd="2" destOrd="0" parTransId="{6BBE6B70-7535-4543-9D22-9A5FD3AA825E}" sibTransId="{B3A5339B-3B69-46DF-810A-B2517955555D}"/>
    <dgm:cxn modelId="{DEBC30EA-F307-450A-9FE0-DE38E709B7C6}" srcId="{64F98948-3320-4B7F-80FB-AB1137B5078B}" destId="{15F858BE-12F3-4653-B340-0B188B98203C}" srcOrd="0" destOrd="0" parTransId="{A18FFBF8-8B7D-40D4-A330-31FF915469FD}" sibTransId="{BAF7F54C-54BB-4E32-A3BE-70FDDE1ACC7A}"/>
    <dgm:cxn modelId="{91D2593C-7D74-43E8-BC24-122A9C83402E}" srcId="{64F98948-3320-4B7F-80FB-AB1137B5078B}" destId="{18935234-F39B-4F64-9D3E-ECC198090598}" srcOrd="1" destOrd="0" parTransId="{B6CB3CF8-E647-4BD2-92CD-1EEA584C5221}" sibTransId="{A80C0A60-9866-4750-AF50-82E6D30D27C4}"/>
    <dgm:cxn modelId="{9616F733-D614-9E49-B45A-F626C05E0A0A}" type="presOf" srcId="{BAF7F54C-54BB-4E32-A3BE-70FDDE1ACC7A}" destId="{B48CEBB2-ABEF-3441-AEA3-83AB1BDCA6CB}" srcOrd="0" destOrd="0" presId="urn:microsoft.com/office/officeart/2005/8/layout/hProcess10"/>
    <dgm:cxn modelId="{46AC3F03-13B1-1343-BFE4-0F50E71E66C0}" type="presParOf" srcId="{D71E86D0-6050-6B48-A8A5-4C1AB935F287}" destId="{5E553F33-6118-FB40-89F3-15938F669FBE}" srcOrd="0" destOrd="0" presId="urn:microsoft.com/office/officeart/2005/8/layout/hProcess10"/>
    <dgm:cxn modelId="{8580CD58-3D7E-EC4B-A618-A71A19674BD4}" type="presParOf" srcId="{5E553F33-6118-FB40-89F3-15938F669FBE}" destId="{F217DEC4-0687-9546-AFDA-7F63E3E4E63D}" srcOrd="0" destOrd="0" presId="urn:microsoft.com/office/officeart/2005/8/layout/hProcess10"/>
    <dgm:cxn modelId="{8832B1FF-2E99-6E4A-B3E5-AD220CD534D2}" type="presParOf" srcId="{5E553F33-6118-FB40-89F3-15938F669FBE}" destId="{F7010F18-F6C1-6244-999C-6F4826BFEE21}" srcOrd="1" destOrd="0" presId="urn:microsoft.com/office/officeart/2005/8/layout/hProcess10"/>
    <dgm:cxn modelId="{E928AE63-7C58-C647-8CA7-D733A4A11C59}" type="presParOf" srcId="{D71E86D0-6050-6B48-A8A5-4C1AB935F287}" destId="{B48CEBB2-ABEF-3441-AEA3-83AB1BDCA6CB}" srcOrd="1" destOrd="0" presId="urn:microsoft.com/office/officeart/2005/8/layout/hProcess10"/>
    <dgm:cxn modelId="{D946D881-929D-7149-A7CB-7987A68A33E0}" type="presParOf" srcId="{B48CEBB2-ABEF-3441-AEA3-83AB1BDCA6CB}" destId="{CDFD3779-0C6D-ED4A-8A25-EEFA7EDEEBA8}" srcOrd="0" destOrd="0" presId="urn:microsoft.com/office/officeart/2005/8/layout/hProcess10"/>
    <dgm:cxn modelId="{1C441F21-4D72-4C47-A4E2-DC24F297A352}" type="presParOf" srcId="{D71E86D0-6050-6B48-A8A5-4C1AB935F287}" destId="{A3D74D30-2AE4-A945-80A5-CE2E48807439}" srcOrd="2" destOrd="0" presId="urn:microsoft.com/office/officeart/2005/8/layout/hProcess10"/>
    <dgm:cxn modelId="{2C29130C-C5FA-D64C-B3BC-C99144A11EB4}" type="presParOf" srcId="{A3D74D30-2AE4-A945-80A5-CE2E48807439}" destId="{E284C749-1295-0C4F-B1FC-783A25129564}" srcOrd="0" destOrd="0" presId="urn:microsoft.com/office/officeart/2005/8/layout/hProcess10"/>
    <dgm:cxn modelId="{AB5DF83F-E407-4246-81AD-A56189C2D1D2}" type="presParOf" srcId="{A3D74D30-2AE4-A945-80A5-CE2E48807439}" destId="{81E0535B-114E-6F49-902E-9793A88FD7A2}" srcOrd="1" destOrd="0" presId="urn:microsoft.com/office/officeart/2005/8/layout/hProcess10"/>
    <dgm:cxn modelId="{3A42A652-9223-0A45-B184-77E224F805A9}" type="presParOf" srcId="{D71E86D0-6050-6B48-A8A5-4C1AB935F287}" destId="{F44E78FC-A2BF-B94F-9C95-C81B202ABE44}" srcOrd="3" destOrd="0" presId="urn:microsoft.com/office/officeart/2005/8/layout/hProcess10"/>
    <dgm:cxn modelId="{8CD4F962-B721-DD42-82DB-E2046F67DB86}" type="presParOf" srcId="{F44E78FC-A2BF-B94F-9C95-C81B202ABE44}" destId="{CE0FA63C-09D8-934F-91B5-588B4F27B949}" srcOrd="0" destOrd="0" presId="urn:microsoft.com/office/officeart/2005/8/layout/hProcess10"/>
    <dgm:cxn modelId="{930649C5-0765-BF44-A3AD-D9E65EA3AFB8}" type="presParOf" srcId="{D71E86D0-6050-6B48-A8A5-4C1AB935F287}" destId="{CC379880-0DFC-BC40-8044-92B945203AD3}" srcOrd="4" destOrd="0" presId="urn:microsoft.com/office/officeart/2005/8/layout/hProcess10"/>
    <dgm:cxn modelId="{70B6C8CE-D2E4-5F4D-99D9-1D09E7629BF9}" type="presParOf" srcId="{CC379880-0DFC-BC40-8044-92B945203AD3}" destId="{1CADC06F-09C6-D742-9130-63CA66649117}" srcOrd="0" destOrd="0" presId="urn:microsoft.com/office/officeart/2005/8/layout/hProcess10"/>
    <dgm:cxn modelId="{F9624D1E-E935-CF40-A145-8C716413BC3B}" type="presParOf" srcId="{CC379880-0DFC-BC40-8044-92B945203AD3}" destId="{6F26F383-AACD-1A41-8F77-717FC223BEE0}"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C0B14E-AEA6-48D3-A387-ED4A3A3BF840}" type="doc">
      <dgm:prSet loTypeId="urn:microsoft.com/office/officeart/2005/8/layout/chevron1" loCatId="icon" qsTypeId="urn:microsoft.com/office/officeart/2005/8/quickstyle/simple1" qsCatId="simple" csTypeId="urn:microsoft.com/office/officeart/2005/8/colors/colorful3" csCatId="colorful" phldr="1"/>
      <dgm:spPr/>
      <dgm:t>
        <a:bodyPr/>
        <a:lstStyle/>
        <a:p>
          <a:endParaRPr lang="en-US"/>
        </a:p>
      </dgm:t>
    </dgm:pt>
    <dgm:pt modelId="{AACEAFD5-63CF-4AFC-B46F-BE086C5D447C}">
      <dgm:prSet phldrT="[Text]" custT="1"/>
      <dgm:spPr/>
      <dgm:t>
        <a:bodyPr/>
        <a:lstStyle/>
        <a:p>
          <a:r>
            <a:rPr lang="en-US" sz="1600" b="1" dirty="0">
              <a:effectLst/>
              <a:latin typeface="+mj-lt"/>
            </a:rPr>
            <a:t>STAGE 01</a:t>
          </a:r>
        </a:p>
      </dgm:t>
    </dgm:pt>
    <dgm:pt modelId="{7A0BD8EC-BB4A-4912-A54E-6F39B681264E}" type="parTrans" cxnId="{AE101ABC-7EA3-4444-A576-8AB15A371C84}">
      <dgm:prSet/>
      <dgm:spPr/>
      <dgm:t>
        <a:bodyPr/>
        <a:lstStyle/>
        <a:p>
          <a:endParaRPr lang="en-US" sz="1400"/>
        </a:p>
      </dgm:t>
    </dgm:pt>
    <dgm:pt modelId="{7A8D4B4D-06E9-4958-810D-A6226B6AC588}" type="sibTrans" cxnId="{AE101ABC-7EA3-4444-A576-8AB15A371C84}">
      <dgm:prSet/>
      <dgm:spPr/>
      <dgm:t>
        <a:bodyPr/>
        <a:lstStyle/>
        <a:p>
          <a:endParaRPr lang="en-US" sz="1400"/>
        </a:p>
      </dgm:t>
    </dgm:pt>
    <dgm:pt modelId="{349299C9-846E-4827-813A-349CCCE20782}">
      <dgm:prSet phldrT="[Text]" custT="1"/>
      <dgm:spPr/>
      <dgm:t>
        <a:bodyPr lIns="0" tIns="432000" rIns="182880" anchor="t" anchorCtr="0"/>
        <a:lstStyle/>
        <a:p>
          <a:pPr marL="0" lvl="0" indent="0" defTabSz="533400">
            <a:lnSpc>
              <a:spcPct val="100000"/>
            </a:lnSpc>
            <a:spcBef>
              <a:spcPct val="0"/>
            </a:spcBef>
            <a:spcAft>
              <a:spcPts val="0"/>
            </a:spcAft>
            <a:buNone/>
          </a:pPr>
          <a:r>
            <a:rPr lang="en-US" sz="1200" kern="1200" dirty="0" smtClean="0">
              <a:latin typeface="+mn-lt"/>
              <a:ea typeface="+mn-ea"/>
              <a:cs typeface="+mn-cs"/>
            </a:rPr>
            <a:t>Highlight with circles, boxes, arrows.</a:t>
          </a:r>
          <a:endParaRPr lang="en-US" sz="1200" kern="1200" dirty="0">
            <a:latin typeface="+mn-lt"/>
            <a:ea typeface="+mn-ea"/>
            <a:cs typeface="+mn-cs"/>
          </a:endParaRPr>
        </a:p>
      </dgm:t>
    </dgm:pt>
    <dgm:pt modelId="{AEA27547-B9ED-4994-BD27-04EC297EF367}" type="parTrans" cxnId="{0EFA3039-6828-403C-9445-4359BA6645E6}">
      <dgm:prSet/>
      <dgm:spPr/>
      <dgm:t>
        <a:bodyPr/>
        <a:lstStyle/>
        <a:p>
          <a:endParaRPr lang="en-US" sz="1400"/>
        </a:p>
      </dgm:t>
    </dgm:pt>
    <dgm:pt modelId="{9D819F52-ACA0-4B08-8256-DF6BD8FA3A0B}" type="sibTrans" cxnId="{0EFA3039-6828-403C-9445-4359BA6645E6}">
      <dgm:prSet/>
      <dgm:spPr/>
      <dgm:t>
        <a:bodyPr/>
        <a:lstStyle/>
        <a:p>
          <a:endParaRPr lang="en-US" sz="1400"/>
        </a:p>
      </dgm:t>
    </dgm:pt>
    <dgm:pt modelId="{5D70EFF5-8B31-4A1F-AE44-51E4CF0013EB}">
      <dgm:prSet phldrT="[Text]" custT="1"/>
      <dgm:spPr/>
      <dgm:t>
        <a:bodyPr lIns="0" tIns="432000" rIns="0" anchor="t" anchorCtr="0"/>
        <a:lstStyle/>
        <a:p>
          <a:pPr marL="17463" indent="0">
            <a:buNone/>
            <a:tabLst/>
          </a:pPr>
          <a:r>
            <a:rPr lang="en-US" sz="1200" dirty="0" smtClean="0">
              <a:latin typeface="+mn-lt"/>
              <a:ea typeface="+mn-ea"/>
              <a:cs typeface="+mn-cs"/>
            </a:rPr>
            <a:t>Avoid use of shading to highlight, all projectors function differently</a:t>
          </a:r>
          <a:endParaRPr lang="en-US" sz="1200" dirty="0"/>
        </a:p>
      </dgm:t>
    </dgm:pt>
    <dgm:pt modelId="{96C720A0-FEEF-48D1-8DF6-ABA03C304822}" type="parTrans" cxnId="{E97FF64F-8020-497E-AE7D-2395DDA4560D}">
      <dgm:prSet/>
      <dgm:spPr/>
      <dgm:t>
        <a:bodyPr/>
        <a:lstStyle/>
        <a:p>
          <a:endParaRPr lang="en-US" sz="1400"/>
        </a:p>
      </dgm:t>
    </dgm:pt>
    <dgm:pt modelId="{B6A59CDE-18AD-4553-B6C5-FF001A8E8510}" type="sibTrans" cxnId="{E97FF64F-8020-497E-AE7D-2395DDA4560D}">
      <dgm:prSet/>
      <dgm:spPr/>
      <dgm:t>
        <a:bodyPr/>
        <a:lstStyle/>
        <a:p>
          <a:endParaRPr lang="en-US" sz="1400"/>
        </a:p>
      </dgm:t>
    </dgm:pt>
    <dgm:pt modelId="{D71FC021-6A65-44D1-95B9-0E6C89079866}">
      <dgm:prSet phldrT="[Text]" custT="1"/>
      <dgm:spPr/>
      <dgm:t>
        <a:bodyPr/>
        <a:lstStyle/>
        <a:p>
          <a:r>
            <a:rPr lang="en-US" sz="1600" b="1" dirty="0">
              <a:effectLst/>
              <a:latin typeface="+mj-lt"/>
            </a:rPr>
            <a:t>STAGE 03</a:t>
          </a:r>
        </a:p>
      </dgm:t>
    </dgm:pt>
    <dgm:pt modelId="{862AAE39-3AAD-40E3-BA20-90187BD73242}" type="parTrans" cxnId="{53239C96-427C-420B-95DC-546F3B30ED65}">
      <dgm:prSet/>
      <dgm:spPr/>
      <dgm:t>
        <a:bodyPr/>
        <a:lstStyle/>
        <a:p>
          <a:endParaRPr lang="en-US" sz="1400"/>
        </a:p>
      </dgm:t>
    </dgm:pt>
    <dgm:pt modelId="{9B090D9D-470E-46E2-AABB-0368A52481AA}" type="sibTrans" cxnId="{53239C96-427C-420B-95DC-546F3B30ED65}">
      <dgm:prSet/>
      <dgm:spPr/>
      <dgm:t>
        <a:bodyPr/>
        <a:lstStyle/>
        <a:p>
          <a:endParaRPr lang="en-US" sz="1400"/>
        </a:p>
      </dgm:t>
    </dgm:pt>
    <dgm:pt modelId="{4A6BB192-9983-4F48-BBC5-6E384EED7EC5}">
      <dgm:prSet phldrT="[Text]" custT="1"/>
      <dgm:spPr/>
      <dgm:t>
        <a:bodyPr lIns="0" tIns="432000" rIns="182880" anchor="t" anchorCtr="0"/>
        <a:lstStyle/>
        <a:p>
          <a:pPr marL="17463" indent="0">
            <a:buNone/>
            <a:tabLst/>
          </a:pPr>
          <a:r>
            <a:rPr lang="en-US" sz="1200" dirty="0" smtClean="0">
              <a:latin typeface="+mn-lt"/>
              <a:ea typeface="+mn-ea"/>
              <a:cs typeface="+mn-cs"/>
            </a:rPr>
            <a:t>Use animations sparingly.</a:t>
          </a:r>
          <a:endParaRPr lang="en-US" sz="1200" dirty="0"/>
        </a:p>
      </dgm:t>
    </dgm:pt>
    <dgm:pt modelId="{230A6E4A-6CED-4DC0-AEFE-6859FE07B658}" type="parTrans" cxnId="{E3115EEA-DE9C-4F06-B8B3-BEB263D5F2B1}">
      <dgm:prSet/>
      <dgm:spPr/>
      <dgm:t>
        <a:bodyPr/>
        <a:lstStyle/>
        <a:p>
          <a:endParaRPr lang="en-US" sz="1400"/>
        </a:p>
      </dgm:t>
    </dgm:pt>
    <dgm:pt modelId="{0B568EC2-5D2A-4B00-8047-B7832F245B44}" type="sibTrans" cxnId="{E3115EEA-DE9C-4F06-B8B3-BEB263D5F2B1}">
      <dgm:prSet/>
      <dgm:spPr/>
      <dgm:t>
        <a:bodyPr/>
        <a:lstStyle/>
        <a:p>
          <a:endParaRPr lang="en-US" sz="1400"/>
        </a:p>
      </dgm:t>
    </dgm:pt>
    <dgm:pt modelId="{D07AD3FD-84FF-467E-9693-752776549C61}">
      <dgm:prSet phldrT="[Text]" custT="1"/>
      <dgm:spPr/>
      <dgm:t>
        <a:bodyPr/>
        <a:lstStyle/>
        <a:p>
          <a:r>
            <a:rPr lang="en-US" sz="1600" b="1" dirty="0">
              <a:effectLst/>
              <a:latin typeface="+mj-lt"/>
            </a:rPr>
            <a:t>STAGE 02</a:t>
          </a:r>
        </a:p>
      </dgm:t>
    </dgm:pt>
    <dgm:pt modelId="{A8C9B7A9-BC2A-4753-B7F0-F2E361D95520}" type="sibTrans" cxnId="{55492768-9A5E-4F74-AC7C-959C5C24EFD3}">
      <dgm:prSet/>
      <dgm:spPr/>
      <dgm:t>
        <a:bodyPr/>
        <a:lstStyle/>
        <a:p>
          <a:endParaRPr lang="en-US" sz="1400"/>
        </a:p>
      </dgm:t>
    </dgm:pt>
    <dgm:pt modelId="{7B691773-F524-4FAD-A272-BDF0B0C4370A}" type="parTrans" cxnId="{55492768-9A5E-4F74-AC7C-959C5C24EFD3}">
      <dgm:prSet/>
      <dgm:spPr/>
      <dgm:t>
        <a:bodyPr/>
        <a:lstStyle/>
        <a:p>
          <a:endParaRPr lang="en-US" sz="1400"/>
        </a:p>
      </dgm:t>
    </dgm:pt>
    <dgm:pt modelId="{32CCB050-072A-41BF-BE1B-388CF53E5629}">
      <dgm:prSet custT="1"/>
      <dgm:spPr/>
      <dgm:t>
        <a:bodyPr/>
        <a:lstStyle/>
        <a:p>
          <a:r>
            <a:rPr lang="en-US" sz="1600" b="1" dirty="0">
              <a:effectLst/>
              <a:latin typeface="+mj-lt"/>
            </a:rPr>
            <a:t>STAGE 04</a:t>
          </a:r>
          <a:endParaRPr lang="ru-RU" sz="1600" b="1" dirty="0">
            <a:effectLst/>
            <a:latin typeface="+mj-lt"/>
          </a:endParaRPr>
        </a:p>
      </dgm:t>
    </dgm:pt>
    <dgm:pt modelId="{B301371B-A53D-4B79-8B8D-7B304894442B}" type="parTrans" cxnId="{042E0AE1-6450-410A-B96E-AFBADB139BEA}">
      <dgm:prSet/>
      <dgm:spPr/>
      <dgm:t>
        <a:bodyPr/>
        <a:lstStyle/>
        <a:p>
          <a:endParaRPr lang="ru-RU" sz="1400"/>
        </a:p>
      </dgm:t>
    </dgm:pt>
    <dgm:pt modelId="{BF05D8EE-4413-4737-8721-DAF10D6CAB04}" type="sibTrans" cxnId="{042E0AE1-6450-410A-B96E-AFBADB139BEA}">
      <dgm:prSet/>
      <dgm:spPr/>
      <dgm:t>
        <a:bodyPr/>
        <a:lstStyle/>
        <a:p>
          <a:endParaRPr lang="ru-RU" sz="1400"/>
        </a:p>
      </dgm:t>
    </dgm:pt>
    <dgm:pt modelId="{9E838AE2-4659-4603-ABC8-58DF4222C0D4}">
      <dgm:prSet custT="1"/>
      <dgm:spPr/>
      <dgm:t>
        <a:bodyPr/>
        <a:lstStyle/>
        <a:p>
          <a:r>
            <a:rPr lang="en-US" sz="1600" b="1" dirty="0">
              <a:effectLst/>
              <a:latin typeface="+mj-lt"/>
            </a:rPr>
            <a:t>STAGE 05</a:t>
          </a:r>
          <a:endParaRPr lang="ru-RU" sz="1600" b="1" dirty="0">
            <a:effectLst/>
            <a:latin typeface="+mj-lt"/>
          </a:endParaRPr>
        </a:p>
      </dgm:t>
    </dgm:pt>
    <dgm:pt modelId="{5FC53805-9431-4BC8-ADB9-DABF59DE31C7}" type="parTrans" cxnId="{CF54291C-AAFD-4FA4-9A16-20CE892BA907}">
      <dgm:prSet/>
      <dgm:spPr/>
      <dgm:t>
        <a:bodyPr/>
        <a:lstStyle/>
        <a:p>
          <a:endParaRPr lang="ru-RU" sz="1400"/>
        </a:p>
      </dgm:t>
    </dgm:pt>
    <dgm:pt modelId="{61F1BCD3-232D-4C03-B56C-182BCB6108CD}" type="sibTrans" cxnId="{CF54291C-AAFD-4FA4-9A16-20CE892BA907}">
      <dgm:prSet/>
      <dgm:spPr/>
      <dgm:t>
        <a:bodyPr/>
        <a:lstStyle/>
        <a:p>
          <a:endParaRPr lang="ru-RU" sz="1400"/>
        </a:p>
      </dgm:t>
    </dgm:pt>
    <dgm:pt modelId="{04A40292-9119-41B2-B968-7B651F20675D}">
      <dgm:prSet custT="1"/>
      <dgm:spPr/>
      <dgm:t>
        <a:bodyPr lIns="0" tIns="432000" rIns="182880" anchor="t" anchorCtr="0"/>
        <a:lstStyle/>
        <a:p>
          <a:pPr marL="0" lvl="0" indent="0" defTabSz="533400">
            <a:spcBef>
              <a:spcPct val="0"/>
            </a:spcBef>
            <a:spcAft>
              <a:spcPts val="0"/>
            </a:spcAft>
            <a:buNone/>
          </a:pPr>
          <a:r>
            <a:rPr lang="en-US" sz="1200" kern="1200" dirty="0" smtClean="0">
              <a:latin typeface="+mn-lt"/>
              <a:ea typeface="+mn-ea"/>
              <a:cs typeface="+mn-cs"/>
            </a:rPr>
            <a:t>Use color carefully, if trying to convey alarm use yellows and reds.</a:t>
          </a:r>
          <a:endParaRPr lang="en-US" sz="1200" kern="1200" dirty="0">
            <a:latin typeface="+mn-lt"/>
            <a:ea typeface="+mn-ea"/>
            <a:cs typeface="+mn-cs"/>
          </a:endParaRPr>
        </a:p>
      </dgm:t>
    </dgm:pt>
    <dgm:pt modelId="{70078FF1-F2A9-4A6B-88D1-8CF3595EFE73}" type="parTrans" cxnId="{1D6C5464-DE30-4BEC-9E27-B2C179C39CC4}">
      <dgm:prSet/>
      <dgm:spPr/>
      <dgm:t>
        <a:bodyPr/>
        <a:lstStyle/>
        <a:p>
          <a:endParaRPr lang="en-US" sz="1400"/>
        </a:p>
      </dgm:t>
    </dgm:pt>
    <dgm:pt modelId="{B4C4972A-0898-484E-AF78-D5D7E0F991F2}" type="sibTrans" cxnId="{1D6C5464-DE30-4BEC-9E27-B2C179C39CC4}">
      <dgm:prSet/>
      <dgm:spPr/>
      <dgm:t>
        <a:bodyPr/>
        <a:lstStyle/>
        <a:p>
          <a:endParaRPr lang="en-US" sz="1400"/>
        </a:p>
      </dgm:t>
    </dgm:pt>
    <dgm:pt modelId="{C8E903CE-0CFD-4D68-A857-80E14557005E}">
      <dgm:prSet custT="1"/>
      <dgm:spPr/>
      <dgm:t>
        <a:bodyPr lIns="0" tIns="432000" rIns="0" anchor="t" anchorCtr="0"/>
        <a:lstStyle/>
        <a:p>
          <a:pPr marL="0" lvl="0" indent="0" defTabSz="533400">
            <a:spcBef>
              <a:spcPct val="0"/>
            </a:spcBef>
            <a:spcAft>
              <a:spcPts val="0"/>
            </a:spcAft>
            <a:buNone/>
          </a:pPr>
          <a:r>
            <a:rPr lang="en-US" sz="1100" kern="1200" dirty="0" smtClean="0">
              <a:latin typeface="+mn-lt"/>
              <a:ea typeface="+mn-ea"/>
              <a:cs typeface="+mn-cs"/>
            </a:rPr>
            <a:t>Put page numbers on each slide</a:t>
          </a:r>
          <a:endParaRPr lang="en-US" sz="1100" kern="1200" dirty="0">
            <a:latin typeface="+mn-lt"/>
            <a:ea typeface="+mn-ea"/>
            <a:cs typeface="+mn-cs"/>
          </a:endParaRPr>
        </a:p>
      </dgm:t>
    </dgm:pt>
    <dgm:pt modelId="{D5890537-0D77-4DA1-A100-62C393623468}" type="parTrans" cxnId="{17BD67AD-4331-49EC-BC4A-29404E891597}">
      <dgm:prSet/>
      <dgm:spPr/>
      <dgm:t>
        <a:bodyPr/>
        <a:lstStyle/>
        <a:p>
          <a:endParaRPr lang="en-US" sz="1400"/>
        </a:p>
      </dgm:t>
    </dgm:pt>
    <dgm:pt modelId="{862799CE-00F4-4DD6-894E-A487503F8DE6}" type="sibTrans" cxnId="{17BD67AD-4331-49EC-BC4A-29404E891597}">
      <dgm:prSet/>
      <dgm:spPr/>
      <dgm:t>
        <a:bodyPr/>
        <a:lstStyle/>
        <a:p>
          <a:endParaRPr lang="en-US" sz="1400"/>
        </a:p>
      </dgm:t>
    </dgm:pt>
    <dgm:pt modelId="{F74E1EDB-5B50-4EA8-BBC6-4B9D904AEC4B}">
      <dgm:prSet custT="1"/>
      <dgm:spPr/>
      <dgm:t>
        <a:bodyPr lIns="0" tIns="432000" rIns="182880" anchor="t" anchorCtr="0"/>
        <a:lstStyle/>
        <a:p>
          <a:pPr marL="0" lvl="0" indent="0" defTabSz="533400">
            <a:spcBef>
              <a:spcPct val="0"/>
            </a:spcBef>
            <a:spcAft>
              <a:spcPts val="0"/>
            </a:spcAft>
            <a:buNone/>
          </a:pPr>
          <a:r>
            <a:rPr lang="en-US" sz="1200" kern="1200" dirty="0" smtClean="0">
              <a:latin typeface="+mn-lt"/>
              <a:ea typeface="+mn-ea"/>
              <a:cs typeface="+mn-cs"/>
            </a:rPr>
            <a:t>Use pastels if conveying area</a:t>
          </a:r>
          <a:endParaRPr lang="en-US" sz="1200" kern="1200" dirty="0">
            <a:latin typeface="+mn-lt"/>
            <a:ea typeface="+mn-ea"/>
            <a:cs typeface="+mn-cs"/>
          </a:endParaRPr>
        </a:p>
      </dgm:t>
    </dgm:pt>
    <dgm:pt modelId="{3F6D3666-5A21-4AC1-A499-36849CE3E942}" type="parTrans" cxnId="{21DC9D7B-A9FB-4C20-B3A4-0408DE6E870D}">
      <dgm:prSet/>
      <dgm:spPr/>
      <dgm:t>
        <a:bodyPr/>
        <a:lstStyle/>
        <a:p>
          <a:endParaRPr lang="en-US"/>
        </a:p>
      </dgm:t>
    </dgm:pt>
    <dgm:pt modelId="{4F5F821C-9980-483D-AF29-D818A003E7B5}" type="sibTrans" cxnId="{21DC9D7B-A9FB-4C20-B3A4-0408DE6E870D}">
      <dgm:prSet/>
      <dgm:spPr/>
      <dgm:t>
        <a:bodyPr/>
        <a:lstStyle/>
        <a:p>
          <a:endParaRPr lang="en-US"/>
        </a:p>
      </dgm:t>
    </dgm:pt>
    <dgm:pt modelId="{69331891-6B40-0C44-A32D-46158B8E57A3}" type="pres">
      <dgm:prSet presAssocID="{55C0B14E-AEA6-48D3-A387-ED4A3A3BF840}" presName="Name0" presStyleCnt="0">
        <dgm:presLayoutVars>
          <dgm:dir/>
          <dgm:animLvl val="lvl"/>
          <dgm:resizeHandles val="exact"/>
        </dgm:presLayoutVars>
      </dgm:prSet>
      <dgm:spPr/>
      <dgm:t>
        <a:bodyPr/>
        <a:lstStyle/>
        <a:p>
          <a:endParaRPr lang="en-US"/>
        </a:p>
      </dgm:t>
    </dgm:pt>
    <dgm:pt modelId="{66037EBF-ADAB-534E-B6BA-93176E763C1F}" type="pres">
      <dgm:prSet presAssocID="{AACEAFD5-63CF-4AFC-B46F-BE086C5D447C}" presName="composite" presStyleCnt="0"/>
      <dgm:spPr/>
    </dgm:pt>
    <dgm:pt modelId="{F2E1D599-5132-544B-9617-7B411AECE87E}" type="pres">
      <dgm:prSet presAssocID="{AACEAFD5-63CF-4AFC-B46F-BE086C5D447C}" presName="parTx" presStyleLbl="node1" presStyleIdx="0" presStyleCnt="5">
        <dgm:presLayoutVars>
          <dgm:chMax val="0"/>
          <dgm:chPref val="0"/>
          <dgm:bulletEnabled val="1"/>
        </dgm:presLayoutVars>
      </dgm:prSet>
      <dgm:spPr/>
      <dgm:t>
        <a:bodyPr/>
        <a:lstStyle/>
        <a:p>
          <a:endParaRPr lang="en-US"/>
        </a:p>
      </dgm:t>
    </dgm:pt>
    <dgm:pt modelId="{79CA1122-69FB-0B4E-B2C9-4D2ECE3F8377}" type="pres">
      <dgm:prSet presAssocID="{AACEAFD5-63CF-4AFC-B46F-BE086C5D447C}" presName="desTx" presStyleLbl="revTx" presStyleIdx="0" presStyleCnt="5">
        <dgm:presLayoutVars>
          <dgm:bulletEnabled val="1"/>
        </dgm:presLayoutVars>
      </dgm:prSet>
      <dgm:spPr/>
      <dgm:t>
        <a:bodyPr/>
        <a:lstStyle/>
        <a:p>
          <a:endParaRPr lang="en-US"/>
        </a:p>
      </dgm:t>
    </dgm:pt>
    <dgm:pt modelId="{E0B111EB-6B00-CA49-8FEC-22C5BE757EB4}" type="pres">
      <dgm:prSet presAssocID="{7A8D4B4D-06E9-4958-810D-A6226B6AC588}" presName="space" presStyleCnt="0"/>
      <dgm:spPr/>
    </dgm:pt>
    <dgm:pt modelId="{F7544DD8-4F55-DE42-B417-F2F202376970}" type="pres">
      <dgm:prSet presAssocID="{D07AD3FD-84FF-467E-9693-752776549C61}" presName="composite" presStyleCnt="0"/>
      <dgm:spPr/>
    </dgm:pt>
    <dgm:pt modelId="{3FE0BECA-F8E9-F948-9E5B-A2C88CDF4684}" type="pres">
      <dgm:prSet presAssocID="{D07AD3FD-84FF-467E-9693-752776549C61}" presName="parTx" presStyleLbl="node1" presStyleIdx="1" presStyleCnt="5">
        <dgm:presLayoutVars>
          <dgm:chMax val="0"/>
          <dgm:chPref val="0"/>
          <dgm:bulletEnabled val="1"/>
        </dgm:presLayoutVars>
      </dgm:prSet>
      <dgm:spPr/>
      <dgm:t>
        <a:bodyPr/>
        <a:lstStyle/>
        <a:p>
          <a:endParaRPr lang="en-US"/>
        </a:p>
      </dgm:t>
    </dgm:pt>
    <dgm:pt modelId="{E0B80017-40D4-A441-897E-5DB40659239C}" type="pres">
      <dgm:prSet presAssocID="{D07AD3FD-84FF-467E-9693-752776549C61}" presName="desTx" presStyleLbl="revTx" presStyleIdx="1" presStyleCnt="5">
        <dgm:presLayoutVars>
          <dgm:bulletEnabled val="1"/>
        </dgm:presLayoutVars>
      </dgm:prSet>
      <dgm:spPr/>
      <dgm:t>
        <a:bodyPr/>
        <a:lstStyle/>
        <a:p>
          <a:endParaRPr lang="en-US"/>
        </a:p>
      </dgm:t>
    </dgm:pt>
    <dgm:pt modelId="{7D67B05F-DA7B-C240-8240-8CABE6816E7A}" type="pres">
      <dgm:prSet presAssocID="{A8C9B7A9-BC2A-4753-B7F0-F2E361D95520}" presName="space" presStyleCnt="0"/>
      <dgm:spPr/>
    </dgm:pt>
    <dgm:pt modelId="{9D079F4D-3747-784B-B50B-CC270636EE58}" type="pres">
      <dgm:prSet presAssocID="{D71FC021-6A65-44D1-95B9-0E6C89079866}" presName="composite" presStyleCnt="0"/>
      <dgm:spPr/>
    </dgm:pt>
    <dgm:pt modelId="{81520718-E0A3-F74D-A443-828F2E61E496}" type="pres">
      <dgm:prSet presAssocID="{D71FC021-6A65-44D1-95B9-0E6C89079866}" presName="parTx" presStyleLbl="node1" presStyleIdx="2" presStyleCnt="5">
        <dgm:presLayoutVars>
          <dgm:chMax val="0"/>
          <dgm:chPref val="0"/>
          <dgm:bulletEnabled val="1"/>
        </dgm:presLayoutVars>
      </dgm:prSet>
      <dgm:spPr/>
      <dgm:t>
        <a:bodyPr/>
        <a:lstStyle/>
        <a:p>
          <a:endParaRPr lang="en-US"/>
        </a:p>
      </dgm:t>
    </dgm:pt>
    <dgm:pt modelId="{8A27EB0C-FEE2-BE49-9979-EC1C219DE78D}" type="pres">
      <dgm:prSet presAssocID="{D71FC021-6A65-44D1-95B9-0E6C89079866}" presName="desTx" presStyleLbl="revTx" presStyleIdx="2" presStyleCnt="5">
        <dgm:presLayoutVars>
          <dgm:bulletEnabled val="1"/>
        </dgm:presLayoutVars>
      </dgm:prSet>
      <dgm:spPr/>
      <dgm:t>
        <a:bodyPr/>
        <a:lstStyle/>
        <a:p>
          <a:endParaRPr lang="en-US"/>
        </a:p>
      </dgm:t>
    </dgm:pt>
    <dgm:pt modelId="{061C61CF-83ED-8243-8B23-EF5929A5B331}" type="pres">
      <dgm:prSet presAssocID="{9B090D9D-470E-46E2-AABB-0368A52481AA}" presName="space" presStyleCnt="0"/>
      <dgm:spPr/>
    </dgm:pt>
    <dgm:pt modelId="{930410B6-8652-C443-9B5D-34A37BFD720A}" type="pres">
      <dgm:prSet presAssocID="{32CCB050-072A-41BF-BE1B-388CF53E5629}" presName="composite" presStyleCnt="0"/>
      <dgm:spPr/>
    </dgm:pt>
    <dgm:pt modelId="{0CD56FB9-D72E-9940-8548-010CDB0C9363}" type="pres">
      <dgm:prSet presAssocID="{32CCB050-072A-41BF-BE1B-388CF53E5629}" presName="parTx" presStyleLbl="node1" presStyleIdx="3" presStyleCnt="5">
        <dgm:presLayoutVars>
          <dgm:chMax val="0"/>
          <dgm:chPref val="0"/>
          <dgm:bulletEnabled val="1"/>
        </dgm:presLayoutVars>
      </dgm:prSet>
      <dgm:spPr/>
      <dgm:t>
        <a:bodyPr/>
        <a:lstStyle/>
        <a:p>
          <a:endParaRPr lang="en-US"/>
        </a:p>
      </dgm:t>
    </dgm:pt>
    <dgm:pt modelId="{F38F5139-7DF1-3240-BF8A-0D0B02C34E33}" type="pres">
      <dgm:prSet presAssocID="{32CCB050-072A-41BF-BE1B-388CF53E5629}" presName="desTx" presStyleLbl="revTx" presStyleIdx="3" presStyleCnt="5">
        <dgm:presLayoutVars>
          <dgm:bulletEnabled val="1"/>
        </dgm:presLayoutVars>
      </dgm:prSet>
      <dgm:spPr/>
      <dgm:t>
        <a:bodyPr/>
        <a:lstStyle/>
        <a:p>
          <a:endParaRPr lang="en-US"/>
        </a:p>
      </dgm:t>
    </dgm:pt>
    <dgm:pt modelId="{1E9AA517-5DCA-4C46-B534-2D6C38CA361F}" type="pres">
      <dgm:prSet presAssocID="{BF05D8EE-4413-4737-8721-DAF10D6CAB04}" presName="space" presStyleCnt="0"/>
      <dgm:spPr/>
    </dgm:pt>
    <dgm:pt modelId="{F1F2B902-8668-234E-8139-B8846854FBF6}" type="pres">
      <dgm:prSet presAssocID="{9E838AE2-4659-4603-ABC8-58DF4222C0D4}" presName="composite" presStyleCnt="0"/>
      <dgm:spPr/>
    </dgm:pt>
    <dgm:pt modelId="{BB3B3198-26D7-164E-981A-C5A96DD0DBEF}" type="pres">
      <dgm:prSet presAssocID="{9E838AE2-4659-4603-ABC8-58DF4222C0D4}" presName="parTx" presStyleLbl="node1" presStyleIdx="4" presStyleCnt="5">
        <dgm:presLayoutVars>
          <dgm:chMax val="0"/>
          <dgm:chPref val="0"/>
          <dgm:bulletEnabled val="1"/>
        </dgm:presLayoutVars>
      </dgm:prSet>
      <dgm:spPr/>
      <dgm:t>
        <a:bodyPr/>
        <a:lstStyle/>
        <a:p>
          <a:endParaRPr lang="en-US"/>
        </a:p>
      </dgm:t>
    </dgm:pt>
    <dgm:pt modelId="{7DDD8217-14DA-AF4E-9FE3-03C109C46553}" type="pres">
      <dgm:prSet presAssocID="{9E838AE2-4659-4603-ABC8-58DF4222C0D4}" presName="desTx" presStyleLbl="revTx" presStyleIdx="4" presStyleCnt="5">
        <dgm:presLayoutVars>
          <dgm:bulletEnabled val="1"/>
        </dgm:presLayoutVars>
      </dgm:prSet>
      <dgm:spPr/>
      <dgm:t>
        <a:bodyPr/>
        <a:lstStyle/>
        <a:p>
          <a:endParaRPr lang="en-US"/>
        </a:p>
      </dgm:t>
    </dgm:pt>
  </dgm:ptLst>
  <dgm:cxnLst>
    <dgm:cxn modelId="{C5402926-5F5C-494A-A720-11303530F926}" type="presOf" srcId="{55C0B14E-AEA6-48D3-A387-ED4A3A3BF840}" destId="{69331891-6B40-0C44-A32D-46158B8E57A3}" srcOrd="0" destOrd="0" presId="urn:microsoft.com/office/officeart/2005/8/layout/chevron1"/>
    <dgm:cxn modelId="{21DC9D7B-A9FB-4C20-B3A4-0408DE6E870D}" srcId="{32CCB050-072A-41BF-BE1B-388CF53E5629}" destId="{F74E1EDB-5B50-4EA8-BBC6-4B9D904AEC4B}" srcOrd="1" destOrd="0" parTransId="{3F6D3666-5A21-4AC1-A499-36849CE3E942}" sibTransId="{4F5F821C-9980-483D-AF29-D818A003E7B5}"/>
    <dgm:cxn modelId="{AE4CF755-2AF1-5F42-B161-6898C57972A2}" type="presOf" srcId="{9E838AE2-4659-4603-ABC8-58DF4222C0D4}" destId="{BB3B3198-26D7-164E-981A-C5A96DD0DBEF}" srcOrd="0" destOrd="0" presId="urn:microsoft.com/office/officeart/2005/8/layout/chevron1"/>
    <dgm:cxn modelId="{7DB70C93-4F71-D447-8430-A39299AC3539}" type="presOf" srcId="{AACEAFD5-63CF-4AFC-B46F-BE086C5D447C}" destId="{F2E1D599-5132-544B-9617-7B411AECE87E}" srcOrd="0" destOrd="0" presId="urn:microsoft.com/office/officeart/2005/8/layout/chevron1"/>
    <dgm:cxn modelId="{36405C2F-552A-C342-A767-C4EB339558B3}" type="presOf" srcId="{D07AD3FD-84FF-467E-9693-752776549C61}" destId="{3FE0BECA-F8E9-F948-9E5B-A2C88CDF4684}" srcOrd="0" destOrd="0" presId="urn:microsoft.com/office/officeart/2005/8/layout/chevron1"/>
    <dgm:cxn modelId="{AE101ABC-7EA3-4444-A576-8AB15A371C84}" srcId="{55C0B14E-AEA6-48D3-A387-ED4A3A3BF840}" destId="{AACEAFD5-63CF-4AFC-B46F-BE086C5D447C}" srcOrd="0" destOrd="0" parTransId="{7A0BD8EC-BB4A-4912-A54E-6F39B681264E}" sibTransId="{7A8D4B4D-06E9-4958-810D-A6226B6AC588}"/>
    <dgm:cxn modelId="{AE505868-71CE-6A42-87A1-4DCF310C5A66}" type="presOf" srcId="{349299C9-846E-4827-813A-349CCCE20782}" destId="{79CA1122-69FB-0B4E-B2C9-4D2ECE3F8377}" srcOrd="0" destOrd="0" presId="urn:microsoft.com/office/officeart/2005/8/layout/chevron1"/>
    <dgm:cxn modelId="{B2623D3C-145C-5045-A32A-A07E89BEB58E}" type="presOf" srcId="{D71FC021-6A65-44D1-95B9-0E6C89079866}" destId="{81520718-E0A3-F74D-A443-828F2E61E496}" srcOrd="0" destOrd="0" presId="urn:microsoft.com/office/officeart/2005/8/layout/chevron1"/>
    <dgm:cxn modelId="{E3115EEA-DE9C-4F06-B8B3-BEB263D5F2B1}" srcId="{D71FC021-6A65-44D1-95B9-0E6C89079866}" destId="{4A6BB192-9983-4F48-BBC5-6E384EED7EC5}" srcOrd="0" destOrd="0" parTransId="{230A6E4A-6CED-4DC0-AEFE-6859FE07B658}" sibTransId="{0B568EC2-5D2A-4B00-8047-B7832F245B44}"/>
    <dgm:cxn modelId="{042E0AE1-6450-410A-B96E-AFBADB139BEA}" srcId="{55C0B14E-AEA6-48D3-A387-ED4A3A3BF840}" destId="{32CCB050-072A-41BF-BE1B-388CF53E5629}" srcOrd="3" destOrd="0" parTransId="{B301371B-A53D-4B79-8B8D-7B304894442B}" sibTransId="{BF05D8EE-4413-4737-8721-DAF10D6CAB04}"/>
    <dgm:cxn modelId="{29C8E34F-69F8-B94A-9711-27C220EB2A8A}" type="presOf" srcId="{5D70EFF5-8B31-4A1F-AE44-51E4CF0013EB}" destId="{E0B80017-40D4-A441-897E-5DB40659239C}" srcOrd="0" destOrd="0" presId="urn:microsoft.com/office/officeart/2005/8/layout/chevron1"/>
    <dgm:cxn modelId="{1D6C5464-DE30-4BEC-9E27-B2C179C39CC4}" srcId="{32CCB050-072A-41BF-BE1B-388CF53E5629}" destId="{04A40292-9119-41B2-B968-7B651F20675D}" srcOrd="0" destOrd="0" parTransId="{70078FF1-F2A9-4A6B-88D1-8CF3595EFE73}" sibTransId="{B4C4972A-0898-484E-AF78-D5D7E0F991F2}"/>
    <dgm:cxn modelId="{17BD67AD-4331-49EC-BC4A-29404E891597}" srcId="{9E838AE2-4659-4603-ABC8-58DF4222C0D4}" destId="{C8E903CE-0CFD-4D68-A857-80E14557005E}" srcOrd="0" destOrd="0" parTransId="{D5890537-0D77-4DA1-A100-62C393623468}" sibTransId="{862799CE-00F4-4DD6-894E-A487503F8DE6}"/>
    <dgm:cxn modelId="{55492768-9A5E-4F74-AC7C-959C5C24EFD3}" srcId="{55C0B14E-AEA6-48D3-A387-ED4A3A3BF840}" destId="{D07AD3FD-84FF-467E-9693-752776549C61}" srcOrd="1" destOrd="0" parTransId="{7B691773-F524-4FAD-A272-BDF0B0C4370A}" sibTransId="{A8C9B7A9-BC2A-4753-B7F0-F2E361D95520}"/>
    <dgm:cxn modelId="{E97FF64F-8020-497E-AE7D-2395DDA4560D}" srcId="{D07AD3FD-84FF-467E-9693-752776549C61}" destId="{5D70EFF5-8B31-4A1F-AE44-51E4CF0013EB}" srcOrd="0" destOrd="0" parTransId="{96C720A0-FEEF-48D1-8DF6-ABA03C304822}" sibTransId="{B6A59CDE-18AD-4553-B6C5-FF001A8E8510}"/>
    <dgm:cxn modelId="{560D6613-8835-7446-8364-D2E287F4770E}" type="presOf" srcId="{4A6BB192-9983-4F48-BBC5-6E384EED7EC5}" destId="{8A27EB0C-FEE2-BE49-9979-EC1C219DE78D}" srcOrd="0" destOrd="0" presId="urn:microsoft.com/office/officeart/2005/8/layout/chevron1"/>
    <dgm:cxn modelId="{CF54291C-AAFD-4FA4-9A16-20CE892BA907}" srcId="{55C0B14E-AEA6-48D3-A387-ED4A3A3BF840}" destId="{9E838AE2-4659-4603-ABC8-58DF4222C0D4}" srcOrd="4" destOrd="0" parTransId="{5FC53805-9431-4BC8-ADB9-DABF59DE31C7}" sibTransId="{61F1BCD3-232D-4C03-B56C-182BCB6108CD}"/>
    <dgm:cxn modelId="{0EFA3039-6828-403C-9445-4359BA6645E6}" srcId="{AACEAFD5-63CF-4AFC-B46F-BE086C5D447C}" destId="{349299C9-846E-4827-813A-349CCCE20782}" srcOrd="0" destOrd="0" parTransId="{AEA27547-B9ED-4994-BD27-04EC297EF367}" sibTransId="{9D819F52-ACA0-4B08-8256-DF6BD8FA3A0B}"/>
    <dgm:cxn modelId="{53239C96-427C-420B-95DC-546F3B30ED65}" srcId="{55C0B14E-AEA6-48D3-A387-ED4A3A3BF840}" destId="{D71FC021-6A65-44D1-95B9-0E6C89079866}" srcOrd="2" destOrd="0" parTransId="{862AAE39-3AAD-40E3-BA20-90187BD73242}" sibTransId="{9B090D9D-470E-46E2-AABB-0368A52481AA}"/>
    <dgm:cxn modelId="{AFF79FE3-07C5-0B49-85EE-6433005303BF}" type="presOf" srcId="{C8E903CE-0CFD-4D68-A857-80E14557005E}" destId="{7DDD8217-14DA-AF4E-9FE3-03C109C46553}" srcOrd="0" destOrd="0" presId="urn:microsoft.com/office/officeart/2005/8/layout/chevron1"/>
    <dgm:cxn modelId="{9F9D4074-DD36-9C4C-ADAE-079A6FBBA9E6}" type="presOf" srcId="{04A40292-9119-41B2-B968-7B651F20675D}" destId="{F38F5139-7DF1-3240-BF8A-0D0B02C34E33}" srcOrd="0" destOrd="0" presId="urn:microsoft.com/office/officeart/2005/8/layout/chevron1"/>
    <dgm:cxn modelId="{3F2E07A4-A2AB-45D4-9DC3-3CDD95686E28}" type="presOf" srcId="{F74E1EDB-5B50-4EA8-BBC6-4B9D904AEC4B}" destId="{F38F5139-7DF1-3240-BF8A-0D0B02C34E33}" srcOrd="0" destOrd="1" presId="urn:microsoft.com/office/officeart/2005/8/layout/chevron1"/>
    <dgm:cxn modelId="{A92C1709-8F21-C44B-926D-1E0164FABBBE}" type="presOf" srcId="{32CCB050-072A-41BF-BE1B-388CF53E5629}" destId="{0CD56FB9-D72E-9940-8548-010CDB0C9363}" srcOrd="0" destOrd="0" presId="urn:microsoft.com/office/officeart/2005/8/layout/chevron1"/>
    <dgm:cxn modelId="{46B333CE-C86D-1C4F-9735-05E20A6698B6}" type="presParOf" srcId="{69331891-6B40-0C44-A32D-46158B8E57A3}" destId="{66037EBF-ADAB-534E-B6BA-93176E763C1F}" srcOrd="0" destOrd="0" presId="urn:microsoft.com/office/officeart/2005/8/layout/chevron1"/>
    <dgm:cxn modelId="{09D834C5-BCB1-D848-B10C-567FE9C72AFC}" type="presParOf" srcId="{66037EBF-ADAB-534E-B6BA-93176E763C1F}" destId="{F2E1D599-5132-544B-9617-7B411AECE87E}" srcOrd="0" destOrd="0" presId="urn:microsoft.com/office/officeart/2005/8/layout/chevron1"/>
    <dgm:cxn modelId="{E090E317-6265-CD49-9DBE-C3FA0A32CA83}" type="presParOf" srcId="{66037EBF-ADAB-534E-B6BA-93176E763C1F}" destId="{79CA1122-69FB-0B4E-B2C9-4D2ECE3F8377}" srcOrd="1" destOrd="0" presId="urn:microsoft.com/office/officeart/2005/8/layout/chevron1"/>
    <dgm:cxn modelId="{E75B3344-8A2B-4344-AD0B-5DB03A32FF62}" type="presParOf" srcId="{69331891-6B40-0C44-A32D-46158B8E57A3}" destId="{E0B111EB-6B00-CA49-8FEC-22C5BE757EB4}" srcOrd="1" destOrd="0" presId="urn:microsoft.com/office/officeart/2005/8/layout/chevron1"/>
    <dgm:cxn modelId="{B35010FA-8126-9B4E-9C65-77A64CDEA6F7}" type="presParOf" srcId="{69331891-6B40-0C44-A32D-46158B8E57A3}" destId="{F7544DD8-4F55-DE42-B417-F2F202376970}" srcOrd="2" destOrd="0" presId="urn:microsoft.com/office/officeart/2005/8/layout/chevron1"/>
    <dgm:cxn modelId="{3022048D-493D-BD46-B495-41678D19C72D}" type="presParOf" srcId="{F7544DD8-4F55-DE42-B417-F2F202376970}" destId="{3FE0BECA-F8E9-F948-9E5B-A2C88CDF4684}" srcOrd="0" destOrd="0" presId="urn:microsoft.com/office/officeart/2005/8/layout/chevron1"/>
    <dgm:cxn modelId="{DDC20A47-D8F9-1845-8C87-00F72415965C}" type="presParOf" srcId="{F7544DD8-4F55-DE42-B417-F2F202376970}" destId="{E0B80017-40D4-A441-897E-5DB40659239C}" srcOrd="1" destOrd="0" presId="urn:microsoft.com/office/officeart/2005/8/layout/chevron1"/>
    <dgm:cxn modelId="{F6E633C1-6B03-C743-A416-02AAB6F8B436}" type="presParOf" srcId="{69331891-6B40-0C44-A32D-46158B8E57A3}" destId="{7D67B05F-DA7B-C240-8240-8CABE6816E7A}" srcOrd="3" destOrd="0" presId="urn:microsoft.com/office/officeart/2005/8/layout/chevron1"/>
    <dgm:cxn modelId="{E1AE297C-D1A4-B74A-87CF-7C0F7CEADAF3}" type="presParOf" srcId="{69331891-6B40-0C44-A32D-46158B8E57A3}" destId="{9D079F4D-3747-784B-B50B-CC270636EE58}" srcOrd="4" destOrd="0" presId="urn:microsoft.com/office/officeart/2005/8/layout/chevron1"/>
    <dgm:cxn modelId="{2E5B43A1-8D4A-6949-AC44-3F77D95B4436}" type="presParOf" srcId="{9D079F4D-3747-784B-B50B-CC270636EE58}" destId="{81520718-E0A3-F74D-A443-828F2E61E496}" srcOrd="0" destOrd="0" presId="urn:microsoft.com/office/officeart/2005/8/layout/chevron1"/>
    <dgm:cxn modelId="{3D85CBF9-A758-A341-9A0F-3865EDC5697E}" type="presParOf" srcId="{9D079F4D-3747-784B-B50B-CC270636EE58}" destId="{8A27EB0C-FEE2-BE49-9979-EC1C219DE78D}" srcOrd="1" destOrd="0" presId="urn:microsoft.com/office/officeart/2005/8/layout/chevron1"/>
    <dgm:cxn modelId="{EFACF304-0EC4-F04A-A845-717FD5E525B6}" type="presParOf" srcId="{69331891-6B40-0C44-A32D-46158B8E57A3}" destId="{061C61CF-83ED-8243-8B23-EF5929A5B331}" srcOrd="5" destOrd="0" presId="urn:microsoft.com/office/officeart/2005/8/layout/chevron1"/>
    <dgm:cxn modelId="{40E56247-A374-E44F-A1ED-68F8892D0FBE}" type="presParOf" srcId="{69331891-6B40-0C44-A32D-46158B8E57A3}" destId="{930410B6-8652-C443-9B5D-34A37BFD720A}" srcOrd="6" destOrd="0" presId="urn:microsoft.com/office/officeart/2005/8/layout/chevron1"/>
    <dgm:cxn modelId="{D8BCC1E0-AF1A-0941-B00F-D4AB4F0EE07E}" type="presParOf" srcId="{930410B6-8652-C443-9B5D-34A37BFD720A}" destId="{0CD56FB9-D72E-9940-8548-010CDB0C9363}" srcOrd="0" destOrd="0" presId="urn:microsoft.com/office/officeart/2005/8/layout/chevron1"/>
    <dgm:cxn modelId="{1753FAB6-48E4-9C46-AAD0-D42FAC3B4808}" type="presParOf" srcId="{930410B6-8652-C443-9B5D-34A37BFD720A}" destId="{F38F5139-7DF1-3240-BF8A-0D0B02C34E33}" srcOrd="1" destOrd="0" presId="urn:microsoft.com/office/officeart/2005/8/layout/chevron1"/>
    <dgm:cxn modelId="{BF9DDBFC-2483-E94C-BC88-DB63C57E1509}" type="presParOf" srcId="{69331891-6B40-0C44-A32D-46158B8E57A3}" destId="{1E9AA517-5DCA-4C46-B534-2D6C38CA361F}" srcOrd="7" destOrd="0" presId="urn:microsoft.com/office/officeart/2005/8/layout/chevron1"/>
    <dgm:cxn modelId="{3B28C8B0-303A-7849-A9AF-14659B84A82D}" type="presParOf" srcId="{69331891-6B40-0C44-A32D-46158B8E57A3}" destId="{F1F2B902-8668-234E-8139-B8846854FBF6}" srcOrd="8" destOrd="0" presId="urn:microsoft.com/office/officeart/2005/8/layout/chevron1"/>
    <dgm:cxn modelId="{D493BAEE-1090-7D40-9B03-51A15F139C8D}" type="presParOf" srcId="{F1F2B902-8668-234E-8139-B8846854FBF6}" destId="{BB3B3198-26D7-164E-981A-C5A96DD0DBEF}" srcOrd="0" destOrd="0" presId="urn:microsoft.com/office/officeart/2005/8/layout/chevron1"/>
    <dgm:cxn modelId="{EA10D992-E9AF-F94D-B524-ED3F863198A6}" type="presParOf" srcId="{F1F2B902-8668-234E-8139-B8846854FBF6}" destId="{7DDD8217-14DA-AF4E-9FE3-03C109C46553}" srcOrd="1"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17DEC4-0687-9546-AFDA-7F63E3E4E63D}">
      <dsp:nvSpPr>
        <dsp:cNvPr id="0" name=""/>
        <dsp:cNvSpPr/>
      </dsp:nvSpPr>
      <dsp:spPr>
        <a:xfrm>
          <a:off x="497445" y="203064"/>
          <a:ext cx="1618740" cy="1614388"/>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a:ext>
              <a:ext uri="{96DAC541-7B7A-43D3-8B79-37D633B846F1}">
                <asvg:svgBlip xmlns=""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F7010F18-F6C1-6244-999C-6F4826BFEE21}">
      <dsp:nvSpPr>
        <dsp:cNvPr id="0" name=""/>
        <dsp:cNvSpPr/>
      </dsp:nvSpPr>
      <dsp:spPr>
        <a:xfrm>
          <a:off x="6487"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 Don’t hide behind podium; move around</a:t>
          </a:r>
        </a:p>
        <a:p>
          <a:pPr lvl="0" algn="ctr" defTabSz="711200">
            <a:lnSpc>
              <a:spcPct val="90000"/>
            </a:lnSpc>
            <a:spcBef>
              <a:spcPct val="0"/>
            </a:spcBef>
            <a:spcAft>
              <a:spcPct val="35000"/>
            </a:spcAft>
          </a:pPr>
          <a:r>
            <a:rPr lang="en-US" sz="1600" kern="1200" dirty="0" smtClean="0">
              <a:solidFill>
                <a:schemeClr val="tx1"/>
              </a:solidFill>
            </a:rPr>
            <a:t>– Use your hands (point, gesture)</a:t>
          </a:r>
        </a:p>
      </dsp:txBody>
      <dsp:txXfrm>
        <a:off x="75331" y="1295113"/>
        <a:ext cx="2523269" cy="2212804"/>
      </dsp:txXfrm>
    </dsp:sp>
    <dsp:sp modelId="{B48CEBB2-ABEF-3441-AEA3-83AB1BDCA6CB}">
      <dsp:nvSpPr>
        <dsp:cNvPr id="0" name=""/>
        <dsp:cNvSpPr/>
      </dsp:nvSpPr>
      <dsp:spPr>
        <a:xfrm>
          <a:off x="2841908" y="690563"/>
          <a:ext cx="725722" cy="639390"/>
        </a:xfrm>
        <a:prstGeom prst="rightArrow">
          <a:avLst>
            <a:gd name="adj1" fmla="val 60000"/>
            <a:gd name="adj2" fmla="val 50000"/>
          </a:avLst>
        </a:prstGeom>
        <a:solidFill>
          <a:schemeClr val="accent3"/>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200150">
            <a:lnSpc>
              <a:spcPct val="90000"/>
            </a:lnSpc>
            <a:spcBef>
              <a:spcPct val="0"/>
            </a:spcBef>
            <a:spcAft>
              <a:spcPct val="35000"/>
            </a:spcAft>
          </a:pPr>
          <a:endParaRPr lang="en-US" sz="2700" kern="1200" dirty="0">
            <a:solidFill>
              <a:schemeClr val="tx1"/>
            </a:solidFill>
          </a:endParaRPr>
        </a:p>
      </dsp:txBody>
      <dsp:txXfrm>
        <a:off x="2841908" y="818441"/>
        <a:ext cx="533905" cy="383634"/>
      </dsp:txXfrm>
    </dsp:sp>
    <dsp:sp modelId="{E284C749-1295-0C4F-B1FC-783A25129564}">
      <dsp:nvSpPr>
        <dsp:cNvPr id="0" name=""/>
        <dsp:cNvSpPr/>
      </dsp:nvSpPr>
      <dsp:spPr>
        <a:xfrm>
          <a:off x="4189679" y="203064"/>
          <a:ext cx="1618740" cy="1614388"/>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a:ext>
              <a:ext uri="{96DAC541-7B7A-43D3-8B79-37D633B846F1}">
                <asvg:svgBlip xmlns=""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81E0535B-114E-6F49-902E-9793A88FD7A2}">
      <dsp:nvSpPr>
        <dsp:cNvPr id="0" name=""/>
        <dsp:cNvSpPr/>
      </dsp:nvSpPr>
      <dsp:spPr>
        <a:xfrm>
          <a:off x="3698721"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 Look directly at audience; don’t talk to screen</a:t>
          </a:r>
        </a:p>
        <a:p>
          <a:pPr lvl="0" algn="ctr" defTabSz="711200">
            <a:lnSpc>
              <a:spcPct val="90000"/>
            </a:lnSpc>
            <a:spcBef>
              <a:spcPct val="0"/>
            </a:spcBef>
            <a:spcAft>
              <a:spcPct val="35000"/>
            </a:spcAft>
          </a:pPr>
          <a:r>
            <a:rPr lang="en-US" sz="1600" kern="1200" dirty="0" smtClean="0">
              <a:solidFill>
                <a:schemeClr val="tx1"/>
              </a:solidFill>
            </a:rPr>
            <a:t>– Dress appropriately (were not at the beach!)</a:t>
          </a:r>
        </a:p>
      </dsp:txBody>
      <dsp:txXfrm>
        <a:off x="3767565" y="1295113"/>
        <a:ext cx="2523269" cy="2212804"/>
      </dsp:txXfrm>
    </dsp:sp>
    <dsp:sp modelId="{F44E78FC-A2BF-B94F-9C95-C81B202ABE44}">
      <dsp:nvSpPr>
        <dsp:cNvPr id="0" name=""/>
        <dsp:cNvSpPr/>
      </dsp:nvSpPr>
      <dsp:spPr>
        <a:xfrm>
          <a:off x="6601010" y="644847"/>
          <a:ext cx="591986" cy="730823"/>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377950">
            <a:lnSpc>
              <a:spcPct val="90000"/>
            </a:lnSpc>
            <a:spcBef>
              <a:spcPct val="0"/>
            </a:spcBef>
            <a:spcAft>
              <a:spcPct val="35000"/>
            </a:spcAft>
          </a:pPr>
          <a:endParaRPr lang="en-US" sz="3100" kern="1200" dirty="0">
            <a:solidFill>
              <a:schemeClr val="tx1"/>
            </a:solidFill>
          </a:endParaRPr>
        </a:p>
      </dsp:txBody>
      <dsp:txXfrm>
        <a:off x="6601010" y="791012"/>
        <a:ext cx="414390" cy="438493"/>
      </dsp:txXfrm>
    </dsp:sp>
    <dsp:sp modelId="{1CADC06F-09C6-D742-9130-63CA66649117}">
      <dsp:nvSpPr>
        <dsp:cNvPr id="0" name=""/>
        <dsp:cNvSpPr/>
      </dsp:nvSpPr>
      <dsp:spPr>
        <a:xfrm>
          <a:off x="7881912" y="203064"/>
          <a:ext cx="1618740" cy="1614388"/>
        </a:xfrm>
        <a:prstGeom prst="roundRect">
          <a:avLst>
            <a:gd name="adj" fmla="val 10000"/>
          </a:avLst>
        </a:prstGeom>
        <a:blipFill>
          <a:blip xmlns:r="http://schemas.openxmlformats.org/officeDocument/2006/relationships" r:embed="rId5">
            <a:extLst>
              <a:ext uri="{28A0092B-C50C-407E-A947-70E740481C1C}">
                <a14:useLocalDpi xmlns:a14="http://schemas.microsoft.com/office/drawing/2010/main"/>
              </a:ext>
              <a:ext uri="{96DAC541-7B7A-43D3-8B79-37D633B846F1}">
                <asvg:svgBlip xmlns=""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dsp:style>
    </dsp:sp>
    <dsp:sp modelId="{6F26F383-AACD-1A41-8F77-717FC223BEE0}">
      <dsp:nvSpPr>
        <dsp:cNvPr id="0" name=""/>
        <dsp:cNvSpPr/>
      </dsp:nvSpPr>
      <dsp:spPr>
        <a:xfrm>
          <a:off x="7390954" y="1226269"/>
          <a:ext cx="2660957" cy="2350492"/>
        </a:xfrm>
        <a:prstGeom prst="roundRect">
          <a:avLst>
            <a:gd name="adj" fmla="val 10000"/>
          </a:avLst>
        </a:prstGeom>
        <a:no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solidFill>
                <a:schemeClr val="tx1"/>
              </a:solidFill>
            </a:rPr>
            <a:t>– Avoid notecards and never read from them</a:t>
          </a:r>
          <a:endParaRPr lang="en-US" sz="1600" kern="1200" dirty="0">
            <a:solidFill>
              <a:schemeClr val="tx1"/>
            </a:solidFill>
          </a:endParaRPr>
        </a:p>
      </dsp:txBody>
      <dsp:txXfrm>
        <a:off x="7459798" y="1295113"/>
        <a:ext cx="2523269" cy="22128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E1D599-5132-544B-9617-7B411AECE87E}">
      <dsp:nvSpPr>
        <dsp:cNvPr id="0" name=""/>
        <dsp:cNvSpPr/>
      </dsp:nvSpPr>
      <dsp:spPr>
        <a:xfrm>
          <a:off x="3486" y="657949"/>
          <a:ext cx="2183085" cy="873234"/>
        </a:xfrm>
        <a:prstGeom prst="chevron">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a:effectLst/>
              <a:latin typeface="+mj-lt"/>
            </a:rPr>
            <a:t>STAGE 01</a:t>
          </a:r>
        </a:p>
      </dsp:txBody>
      <dsp:txXfrm>
        <a:off x="440103" y="657949"/>
        <a:ext cx="1309851" cy="873234"/>
      </dsp:txXfrm>
    </dsp:sp>
    <dsp:sp modelId="{79CA1122-69FB-0B4E-B2C9-4D2ECE3F8377}">
      <dsp:nvSpPr>
        <dsp:cNvPr id="0" name=""/>
        <dsp:cNvSpPr/>
      </dsp:nvSpPr>
      <dsp:spPr>
        <a:xfrm>
          <a:off x="3486" y="1640338"/>
          <a:ext cx="1746468" cy="146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182880" bIns="0" numCol="1" spcCol="1270" anchor="t" anchorCtr="0">
          <a:noAutofit/>
        </a:bodyPr>
        <a:lstStyle/>
        <a:p>
          <a:pPr marL="0" lvl="0" indent="0" algn="l" defTabSz="533400">
            <a:lnSpc>
              <a:spcPct val="100000"/>
            </a:lnSpc>
            <a:spcBef>
              <a:spcPct val="0"/>
            </a:spcBef>
            <a:spcAft>
              <a:spcPts val="0"/>
            </a:spcAft>
            <a:buChar char="••"/>
          </a:pPr>
          <a:r>
            <a:rPr lang="en-US" sz="1200" kern="1200" dirty="0" smtClean="0">
              <a:latin typeface="+mn-lt"/>
              <a:ea typeface="+mn-ea"/>
              <a:cs typeface="+mn-cs"/>
            </a:rPr>
            <a:t>Highlight with circles, boxes, arrows.</a:t>
          </a:r>
          <a:endParaRPr lang="en-US" sz="1200" kern="1200" dirty="0">
            <a:latin typeface="+mn-lt"/>
            <a:ea typeface="+mn-ea"/>
            <a:cs typeface="+mn-cs"/>
          </a:endParaRPr>
        </a:p>
      </dsp:txBody>
      <dsp:txXfrm>
        <a:off x="3486" y="1640338"/>
        <a:ext cx="1746468" cy="1462500"/>
      </dsp:txXfrm>
    </dsp:sp>
    <dsp:sp modelId="{3FE0BECA-F8E9-F948-9E5B-A2C88CDF4684}">
      <dsp:nvSpPr>
        <dsp:cNvPr id="0" name=""/>
        <dsp:cNvSpPr/>
      </dsp:nvSpPr>
      <dsp:spPr>
        <a:xfrm>
          <a:off x="1970571" y="657949"/>
          <a:ext cx="2183085" cy="873234"/>
        </a:xfrm>
        <a:prstGeom prst="chevron">
          <a:avLst/>
        </a:prstGeom>
        <a:solidFill>
          <a:schemeClr val="accent3">
            <a:hueOff val="-1687435"/>
            <a:satOff val="-506"/>
            <a:lumOff val="-1416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a:effectLst/>
              <a:latin typeface="+mj-lt"/>
            </a:rPr>
            <a:t>STAGE 02</a:t>
          </a:r>
        </a:p>
      </dsp:txBody>
      <dsp:txXfrm>
        <a:off x="2407188" y="657949"/>
        <a:ext cx="1309851" cy="873234"/>
      </dsp:txXfrm>
    </dsp:sp>
    <dsp:sp modelId="{E0B80017-40D4-A441-897E-5DB40659239C}">
      <dsp:nvSpPr>
        <dsp:cNvPr id="0" name=""/>
        <dsp:cNvSpPr/>
      </dsp:nvSpPr>
      <dsp:spPr>
        <a:xfrm>
          <a:off x="1970571" y="1640338"/>
          <a:ext cx="1746468" cy="146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0" bIns="0" numCol="1" spcCol="1270" anchor="t" anchorCtr="0">
          <a:noAutofit/>
        </a:bodyPr>
        <a:lstStyle/>
        <a:p>
          <a:pPr marL="17463" lvl="1" indent="0" algn="l" defTabSz="533400">
            <a:lnSpc>
              <a:spcPct val="90000"/>
            </a:lnSpc>
            <a:spcBef>
              <a:spcPct val="0"/>
            </a:spcBef>
            <a:spcAft>
              <a:spcPct val="15000"/>
            </a:spcAft>
            <a:buChar char="••"/>
            <a:tabLst/>
          </a:pPr>
          <a:r>
            <a:rPr lang="en-US" sz="1200" kern="1200" dirty="0" smtClean="0">
              <a:latin typeface="+mn-lt"/>
              <a:ea typeface="+mn-ea"/>
              <a:cs typeface="+mn-cs"/>
            </a:rPr>
            <a:t>Avoid use of shading to highlight, all projectors function differently</a:t>
          </a:r>
          <a:endParaRPr lang="en-US" sz="1200" kern="1200" dirty="0"/>
        </a:p>
      </dsp:txBody>
      <dsp:txXfrm>
        <a:off x="1970571" y="1640338"/>
        <a:ext cx="1746468" cy="1462500"/>
      </dsp:txXfrm>
    </dsp:sp>
    <dsp:sp modelId="{81520718-E0A3-F74D-A443-828F2E61E496}">
      <dsp:nvSpPr>
        <dsp:cNvPr id="0" name=""/>
        <dsp:cNvSpPr/>
      </dsp:nvSpPr>
      <dsp:spPr>
        <a:xfrm>
          <a:off x="3937657" y="657949"/>
          <a:ext cx="2183085" cy="873234"/>
        </a:xfrm>
        <a:prstGeom prst="chevron">
          <a:avLst/>
        </a:prstGeom>
        <a:solidFill>
          <a:schemeClr val="accent3">
            <a:hueOff val="-3374869"/>
            <a:satOff val="-1013"/>
            <a:lumOff val="-2833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a:effectLst/>
              <a:latin typeface="+mj-lt"/>
            </a:rPr>
            <a:t>STAGE 03</a:t>
          </a:r>
        </a:p>
      </dsp:txBody>
      <dsp:txXfrm>
        <a:off x="4374274" y="657949"/>
        <a:ext cx="1309851" cy="873234"/>
      </dsp:txXfrm>
    </dsp:sp>
    <dsp:sp modelId="{8A27EB0C-FEE2-BE49-9979-EC1C219DE78D}">
      <dsp:nvSpPr>
        <dsp:cNvPr id="0" name=""/>
        <dsp:cNvSpPr/>
      </dsp:nvSpPr>
      <dsp:spPr>
        <a:xfrm>
          <a:off x="3937657" y="1640338"/>
          <a:ext cx="1746468" cy="146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182880" bIns="0" numCol="1" spcCol="1270" anchor="t" anchorCtr="0">
          <a:noAutofit/>
        </a:bodyPr>
        <a:lstStyle/>
        <a:p>
          <a:pPr marL="17463" lvl="1" indent="0" algn="l" defTabSz="533400">
            <a:lnSpc>
              <a:spcPct val="90000"/>
            </a:lnSpc>
            <a:spcBef>
              <a:spcPct val="0"/>
            </a:spcBef>
            <a:spcAft>
              <a:spcPct val="15000"/>
            </a:spcAft>
            <a:buChar char="••"/>
            <a:tabLst/>
          </a:pPr>
          <a:r>
            <a:rPr lang="en-US" sz="1200" kern="1200" dirty="0" smtClean="0">
              <a:latin typeface="+mn-lt"/>
              <a:ea typeface="+mn-ea"/>
              <a:cs typeface="+mn-cs"/>
            </a:rPr>
            <a:t>Use animations sparingly.</a:t>
          </a:r>
          <a:endParaRPr lang="en-US" sz="1200" kern="1200" dirty="0"/>
        </a:p>
      </dsp:txBody>
      <dsp:txXfrm>
        <a:off x="3937657" y="1640338"/>
        <a:ext cx="1746468" cy="1462500"/>
      </dsp:txXfrm>
    </dsp:sp>
    <dsp:sp modelId="{0CD56FB9-D72E-9940-8548-010CDB0C9363}">
      <dsp:nvSpPr>
        <dsp:cNvPr id="0" name=""/>
        <dsp:cNvSpPr/>
      </dsp:nvSpPr>
      <dsp:spPr>
        <a:xfrm>
          <a:off x="5904742" y="657949"/>
          <a:ext cx="2183085" cy="873234"/>
        </a:xfrm>
        <a:prstGeom prst="chevron">
          <a:avLst/>
        </a:prstGeom>
        <a:solidFill>
          <a:schemeClr val="accent3">
            <a:hueOff val="-5062304"/>
            <a:satOff val="-1519"/>
            <a:lumOff val="-4249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a:effectLst/>
              <a:latin typeface="+mj-lt"/>
            </a:rPr>
            <a:t>STAGE 04</a:t>
          </a:r>
          <a:endParaRPr lang="ru-RU" sz="1600" b="1" kern="1200" dirty="0">
            <a:effectLst/>
            <a:latin typeface="+mj-lt"/>
          </a:endParaRPr>
        </a:p>
      </dsp:txBody>
      <dsp:txXfrm>
        <a:off x="6341359" y="657949"/>
        <a:ext cx="1309851" cy="873234"/>
      </dsp:txXfrm>
    </dsp:sp>
    <dsp:sp modelId="{F38F5139-7DF1-3240-BF8A-0D0B02C34E33}">
      <dsp:nvSpPr>
        <dsp:cNvPr id="0" name=""/>
        <dsp:cNvSpPr/>
      </dsp:nvSpPr>
      <dsp:spPr>
        <a:xfrm>
          <a:off x="5904742" y="1640338"/>
          <a:ext cx="1746468" cy="146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182880" bIns="0" numCol="1" spcCol="1270" anchor="t" anchorCtr="0">
          <a:noAutofit/>
        </a:bodyPr>
        <a:lstStyle/>
        <a:p>
          <a:pPr marL="0" lvl="0" indent="0" algn="l" defTabSz="533400">
            <a:lnSpc>
              <a:spcPct val="90000"/>
            </a:lnSpc>
            <a:spcBef>
              <a:spcPct val="0"/>
            </a:spcBef>
            <a:spcAft>
              <a:spcPts val="0"/>
            </a:spcAft>
            <a:buChar char="••"/>
          </a:pPr>
          <a:r>
            <a:rPr lang="en-US" sz="1200" kern="1200" dirty="0" smtClean="0">
              <a:latin typeface="+mn-lt"/>
              <a:ea typeface="+mn-ea"/>
              <a:cs typeface="+mn-cs"/>
            </a:rPr>
            <a:t>Use color carefully, if trying to convey alarm use yellows and reds.</a:t>
          </a:r>
          <a:endParaRPr lang="en-US" sz="1200" kern="1200" dirty="0">
            <a:latin typeface="+mn-lt"/>
            <a:ea typeface="+mn-ea"/>
            <a:cs typeface="+mn-cs"/>
          </a:endParaRPr>
        </a:p>
        <a:p>
          <a:pPr marL="0" lvl="0" indent="0" algn="l" defTabSz="533400">
            <a:lnSpc>
              <a:spcPct val="90000"/>
            </a:lnSpc>
            <a:spcBef>
              <a:spcPct val="0"/>
            </a:spcBef>
            <a:spcAft>
              <a:spcPts val="0"/>
            </a:spcAft>
            <a:buChar char="••"/>
          </a:pPr>
          <a:r>
            <a:rPr lang="en-US" sz="1200" kern="1200" dirty="0" smtClean="0">
              <a:latin typeface="+mn-lt"/>
              <a:ea typeface="+mn-ea"/>
              <a:cs typeface="+mn-cs"/>
            </a:rPr>
            <a:t>Use pastels if conveying area</a:t>
          </a:r>
          <a:endParaRPr lang="en-US" sz="1200" kern="1200" dirty="0">
            <a:latin typeface="+mn-lt"/>
            <a:ea typeface="+mn-ea"/>
            <a:cs typeface="+mn-cs"/>
          </a:endParaRPr>
        </a:p>
      </dsp:txBody>
      <dsp:txXfrm>
        <a:off x="5904742" y="1640338"/>
        <a:ext cx="1746468" cy="1462500"/>
      </dsp:txXfrm>
    </dsp:sp>
    <dsp:sp modelId="{BB3B3198-26D7-164E-981A-C5A96DD0DBEF}">
      <dsp:nvSpPr>
        <dsp:cNvPr id="0" name=""/>
        <dsp:cNvSpPr/>
      </dsp:nvSpPr>
      <dsp:spPr>
        <a:xfrm>
          <a:off x="7871828" y="657949"/>
          <a:ext cx="2183085" cy="873234"/>
        </a:xfrm>
        <a:prstGeom prst="chevron">
          <a:avLst/>
        </a:prstGeom>
        <a:solidFill>
          <a:schemeClr val="accent3">
            <a:hueOff val="-6749738"/>
            <a:satOff val="-2025"/>
            <a:lumOff val="-566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lvl="0" algn="ctr" defTabSz="711200">
            <a:lnSpc>
              <a:spcPct val="90000"/>
            </a:lnSpc>
            <a:spcBef>
              <a:spcPct val="0"/>
            </a:spcBef>
            <a:spcAft>
              <a:spcPct val="35000"/>
            </a:spcAft>
          </a:pPr>
          <a:r>
            <a:rPr lang="en-US" sz="1600" b="1" kern="1200" dirty="0">
              <a:effectLst/>
              <a:latin typeface="+mj-lt"/>
            </a:rPr>
            <a:t>STAGE 05</a:t>
          </a:r>
          <a:endParaRPr lang="ru-RU" sz="1600" b="1" kern="1200" dirty="0">
            <a:effectLst/>
            <a:latin typeface="+mj-lt"/>
          </a:endParaRPr>
        </a:p>
      </dsp:txBody>
      <dsp:txXfrm>
        <a:off x="8308445" y="657949"/>
        <a:ext cx="1309851" cy="873234"/>
      </dsp:txXfrm>
    </dsp:sp>
    <dsp:sp modelId="{7DDD8217-14DA-AF4E-9FE3-03C109C46553}">
      <dsp:nvSpPr>
        <dsp:cNvPr id="0" name=""/>
        <dsp:cNvSpPr/>
      </dsp:nvSpPr>
      <dsp:spPr>
        <a:xfrm>
          <a:off x="7871828" y="1640338"/>
          <a:ext cx="1746468" cy="146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432000" rIns="0" bIns="0" numCol="1" spcCol="1270" anchor="t" anchorCtr="0">
          <a:noAutofit/>
        </a:bodyPr>
        <a:lstStyle/>
        <a:p>
          <a:pPr marL="0" lvl="0" indent="0" algn="l" defTabSz="533400">
            <a:lnSpc>
              <a:spcPct val="90000"/>
            </a:lnSpc>
            <a:spcBef>
              <a:spcPct val="0"/>
            </a:spcBef>
            <a:spcAft>
              <a:spcPts val="0"/>
            </a:spcAft>
            <a:buChar char="••"/>
          </a:pPr>
          <a:r>
            <a:rPr lang="en-US" sz="1100" kern="1200" dirty="0" smtClean="0">
              <a:latin typeface="+mn-lt"/>
              <a:ea typeface="+mn-ea"/>
              <a:cs typeface="+mn-cs"/>
            </a:rPr>
            <a:t>Put page numbers on each slide</a:t>
          </a:r>
          <a:endParaRPr lang="en-US" sz="1100" kern="1200" dirty="0">
            <a:latin typeface="+mn-lt"/>
            <a:ea typeface="+mn-ea"/>
            <a:cs typeface="+mn-cs"/>
          </a:endParaRPr>
        </a:p>
      </dsp:txBody>
      <dsp:txXfrm>
        <a:off x="7871828" y="1640338"/>
        <a:ext cx="1746468" cy="146250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11/12/2024</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11/12/2024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11/12/2024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smtClean="0"/>
              <a:t>Click to edit Master title style</a:t>
            </a:r>
            <a:endParaRPr lang="en-US" noProof="0"/>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smtClean="0"/>
              <a:t>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11/12/2024</a:t>
            </a:fld>
            <a:endParaRPr lang="en-US" noProof="0"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dirty="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smtClean="0"/>
              <a:t>Click to edit Master title style</a:t>
            </a:r>
            <a:endParaRPr lang="en-US" noProof="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11/12/2024</a:t>
            </a:fld>
            <a:endParaRPr lang="en-US" noProof="0"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11/12/2024</a:t>
            </a:fld>
            <a:endParaRPr lang="en-US" noProof="0"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11/12/2024</a:t>
            </a:fld>
            <a:endParaRPr lang="en-US" noProof="0"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11/12/2024</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11/12/2024</a:t>
            </a:fld>
            <a:endParaRPr lang="en-US" noProof="0"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smtClean="0"/>
              <a:t>Click icon to add picture</a:t>
            </a:r>
            <a:endParaRPr lang="en-US" noProof="0" dirty="0"/>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11/12/2024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11/12/2024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smtClean="0"/>
              <a:t>Click icon to add picture</a:t>
            </a:r>
            <a:endParaRPr lang="en-US" noProof="0" dirty="0"/>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11/12/2024</a:t>
            </a:fld>
            <a:endParaRPr lang="en-US" noProof="0"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dirty="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dirty="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dirty="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11/12/2024</a:t>
            </a:fld>
            <a:endParaRPr lang="en-US" noProof="0"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dirty="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p:txBody>
          <a:bodyPr/>
          <a:lstStyle/>
          <a:p>
            <a:r>
              <a:rPr lang="en-US" dirty="0" smtClean="0"/>
              <a:t>Hardin Branch Analysis</a:t>
            </a:r>
            <a:endParaRPr lang="en-US" dirty="0"/>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p:txBody>
          <a:bodyPr/>
          <a:lstStyle/>
          <a:p>
            <a:r>
              <a:rPr lang="en-US" dirty="0"/>
              <a:t>SUBTITLE GOES HERE</a:t>
            </a:r>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6" descr="SmartArt Process diagram">
            <a:extLst>
              <a:ext uri="{FF2B5EF4-FFF2-40B4-BE49-F238E27FC236}">
                <a16:creationId xmlns:a16="http://schemas.microsoft.com/office/drawing/2014/main" id="{668F23AC-E03A-498E-B416-C53303ABA132}"/>
              </a:ext>
            </a:extLst>
          </p:cNvPr>
          <p:cNvGraphicFramePr>
            <a:graphicFrameLocks noGrp="1"/>
          </p:cNvGraphicFramePr>
          <p:nvPr>
            <p:ph idx="1"/>
            <p:extLst>
              <p:ext uri="{D42A27DB-BD31-4B8C-83A1-F6EECF244321}">
                <p14:modId xmlns:p14="http://schemas.microsoft.com/office/powerpoint/2010/main" val="369904993"/>
              </p:ext>
            </p:extLst>
          </p:nvPr>
        </p:nvGraphicFramePr>
        <p:xfrm>
          <a:off x="1096963" y="2108200"/>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86531FB3-8761-4C62-A879-97C144611878}"/>
              </a:ext>
            </a:extLst>
          </p:cNvPr>
          <p:cNvSpPr>
            <a:spLocks noGrp="1"/>
          </p:cNvSpPr>
          <p:nvPr>
            <p:ph type="title"/>
          </p:nvPr>
        </p:nvSpPr>
        <p:spPr/>
        <p:txBody>
          <a:bodyPr/>
          <a:lstStyle/>
          <a:p>
            <a:r>
              <a:rPr lang="en-US" dirty="0" smtClean="0"/>
              <a:t>Analysis workflow</a:t>
            </a:r>
            <a:endParaRPr lang="en-US" dirty="0"/>
          </a:p>
        </p:txBody>
      </p:sp>
    </p:spTree>
    <p:extLst>
      <p:ext uri="{BB962C8B-B14F-4D97-AF65-F5344CB8AC3E}">
        <p14:creationId xmlns:p14="http://schemas.microsoft.com/office/powerpoint/2010/main" val="140209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D850AAA-B77D-4000-A143-0539464CCB02}"/>
              </a:ext>
            </a:extLst>
          </p:cNvPr>
          <p:cNvSpPr>
            <a:spLocks noGrp="1"/>
          </p:cNvSpPr>
          <p:nvPr>
            <p:ph type="body" idx="1"/>
          </p:nvPr>
        </p:nvSpPr>
        <p:spPr/>
        <p:txBody>
          <a:bodyPr/>
          <a:lstStyle/>
          <a:p>
            <a:r>
              <a:rPr lang="en-US" dirty="0"/>
              <a:t>Title goes Here</a:t>
            </a:r>
          </a:p>
        </p:txBody>
      </p:sp>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p:txBody>
          <a:bodyPr/>
          <a:lstStyle/>
          <a:p>
            <a:r>
              <a:rPr lang="en-US" dirty="0">
                <a:solidFill>
                  <a:schemeClr val="tx1"/>
                </a:solidFill>
              </a:rPr>
              <a:t>Lorem ipsum dolor sit amet, consectetur adipiscing elit, sed do eiusmod tempor incididunt ut labore et dolore magna aliqua. Ut enim ad minim veniam, quis nostrud exercitation ullamco laboris nisi ut aliquip ex ea commodo consequat.</a:t>
            </a:r>
          </a:p>
        </p:txBody>
      </p:sp>
      <p:sp>
        <p:nvSpPr>
          <p:cNvPr id="5" name="Text Placeholder 4">
            <a:extLst>
              <a:ext uri="{FF2B5EF4-FFF2-40B4-BE49-F238E27FC236}">
                <a16:creationId xmlns:a16="http://schemas.microsoft.com/office/drawing/2014/main" id="{3CDA0F0A-8BBE-4720-8A8F-47FD935FA9E8}"/>
              </a:ext>
            </a:extLst>
          </p:cNvPr>
          <p:cNvSpPr>
            <a:spLocks noGrp="1"/>
          </p:cNvSpPr>
          <p:nvPr>
            <p:ph type="body" sz="quarter" idx="3"/>
          </p:nvPr>
        </p:nvSpPr>
        <p:spPr/>
        <p:txBody>
          <a:bodyPr/>
          <a:lstStyle/>
          <a:p>
            <a:r>
              <a:rPr lang="en-US" dirty="0"/>
              <a:t>Title Goes Here</a:t>
            </a:r>
          </a:p>
        </p:txBody>
      </p:sp>
      <p:sp>
        <p:nvSpPr>
          <p:cNvPr id="6" name="Content Placeholder 5">
            <a:extLst>
              <a:ext uri="{FF2B5EF4-FFF2-40B4-BE49-F238E27FC236}">
                <a16:creationId xmlns:a16="http://schemas.microsoft.com/office/drawing/2014/main" id="{1163EFDC-D9E5-4185-9B8F-C3C93FF516E1}"/>
              </a:ext>
            </a:extLst>
          </p:cNvPr>
          <p:cNvSpPr>
            <a:spLocks noGrp="1"/>
          </p:cNvSpPr>
          <p:nvPr>
            <p:ph sz="quarter" idx="4"/>
          </p:nvPr>
        </p:nvSpPr>
        <p:spPr/>
        <p:txBody>
          <a:bodyPr/>
          <a:lstStyle/>
          <a:p>
            <a:r>
              <a:rPr lang="en-US" dirty="0">
                <a:solidFill>
                  <a:schemeClr val="tx1"/>
                </a:solidFill>
              </a:rPr>
              <a:t>Lorem ipsum dolor sit amet, consectetur adipiscing elit, sed do eiusmod tempor incididunt ut labore et dolore magna aliqua. Ut enim ad minim veniam, quis nostrud exercitation ullamco laboris nisi ut aliquip ex ea commodo consequat.</a:t>
            </a: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smtClean="0"/>
              <a:t>EFFECT OF MODIFICATIONS COMPARISON</a:t>
            </a:r>
            <a:endParaRPr lang="en-US" dirty="0"/>
          </a:p>
        </p:txBody>
      </p:sp>
    </p:spTree>
    <p:extLst>
      <p:ext uri="{BB962C8B-B14F-4D97-AF65-F5344CB8AC3E}">
        <p14:creationId xmlns:p14="http://schemas.microsoft.com/office/powerpoint/2010/main" val="2682059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2242-44AE-40C6-B131-070CF6824ECD}"/>
              </a:ext>
            </a:extLst>
          </p:cNvPr>
          <p:cNvSpPr>
            <a:spLocks noGrp="1"/>
          </p:cNvSpPr>
          <p:nvPr>
            <p:ph type="title"/>
          </p:nvPr>
        </p:nvSpPr>
        <p:spPr/>
        <p:txBody>
          <a:bodyPr/>
          <a:lstStyle/>
          <a:p>
            <a:r>
              <a:rPr lang="en-US" dirty="0" smtClean="0"/>
              <a:t>Summary and recommendations</a:t>
            </a:r>
            <a:endParaRPr lang="en-US" dirty="0"/>
          </a:p>
        </p:txBody>
      </p:sp>
      <p:graphicFrame>
        <p:nvGraphicFramePr>
          <p:cNvPr id="18" name="Table 4">
            <a:extLst>
              <a:ext uri="{FF2B5EF4-FFF2-40B4-BE49-F238E27FC236}">
                <a16:creationId xmlns:a16="http://schemas.microsoft.com/office/drawing/2014/main" id="{AFB77571-0BCA-7C4F-AB7C-ACECE7143F3B}"/>
              </a:ext>
            </a:extLst>
          </p:cNvPr>
          <p:cNvGraphicFramePr>
            <a:graphicFrameLocks noGrp="1"/>
          </p:cNvGraphicFramePr>
          <p:nvPr>
            <p:ph idx="1"/>
            <p:extLst>
              <p:ext uri="{D42A27DB-BD31-4B8C-83A1-F6EECF244321}">
                <p14:modId xmlns:p14="http://schemas.microsoft.com/office/powerpoint/2010/main" val="1896938393"/>
              </p:ext>
            </p:extLst>
          </p:nvPr>
        </p:nvGraphicFramePr>
        <p:xfrm>
          <a:off x="1096963" y="2108200"/>
          <a:ext cx="10058400" cy="3704730"/>
        </p:xfrm>
        <a:graphic>
          <a:graphicData uri="http://schemas.openxmlformats.org/drawingml/2006/table">
            <a:tbl>
              <a:tblPr firstRow="1" bandRow="1">
                <a:tableStyleId>{B301B821-A1FF-4177-AEE7-76D212191A09}</a:tableStyleId>
              </a:tblPr>
              <a:tblGrid>
                <a:gridCol w="3352800">
                  <a:extLst>
                    <a:ext uri="{9D8B030D-6E8A-4147-A177-3AD203B41FA5}">
                      <a16:colId xmlns:a16="http://schemas.microsoft.com/office/drawing/2014/main" val="3628234326"/>
                    </a:ext>
                  </a:extLst>
                </a:gridCol>
                <a:gridCol w="3352800">
                  <a:extLst>
                    <a:ext uri="{9D8B030D-6E8A-4147-A177-3AD203B41FA5}">
                      <a16:colId xmlns:a16="http://schemas.microsoft.com/office/drawing/2014/main" val="1083199451"/>
                    </a:ext>
                  </a:extLst>
                </a:gridCol>
                <a:gridCol w="3352800">
                  <a:extLst>
                    <a:ext uri="{9D8B030D-6E8A-4147-A177-3AD203B41FA5}">
                      <a16:colId xmlns:a16="http://schemas.microsoft.com/office/drawing/2014/main" val="1334118722"/>
                    </a:ext>
                  </a:extLst>
                </a:gridCol>
              </a:tblGrid>
              <a:tr h="1306708">
                <a:tc>
                  <a:txBody>
                    <a:bodyPr/>
                    <a:lstStyle/>
                    <a:p>
                      <a:pPr algn="ct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extLst>
                  <a:ext uri="{0D108BD9-81ED-4DB2-BD59-A6C34878D82A}">
                    <a16:rowId xmlns:a16="http://schemas.microsoft.com/office/drawing/2014/main" val="4160608299"/>
                  </a:ext>
                </a:extLst>
              </a:tr>
              <a:tr h="1199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extLst>
                  <a:ext uri="{0D108BD9-81ED-4DB2-BD59-A6C34878D82A}">
                    <a16:rowId xmlns:a16="http://schemas.microsoft.com/office/drawing/2014/main" val="3947518332"/>
                  </a:ext>
                </a:extLst>
              </a:tr>
              <a:tr h="1199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extLst>
                  <a:ext uri="{0D108BD9-81ED-4DB2-BD59-A6C34878D82A}">
                    <a16:rowId xmlns:a16="http://schemas.microsoft.com/office/drawing/2014/main" val="1445241155"/>
                  </a:ext>
                </a:extLst>
              </a:tr>
            </a:tbl>
          </a:graphicData>
        </a:graphic>
      </p:graphicFrame>
    </p:spTree>
    <p:extLst>
      <p:ext uri="{BB962C8B-B14F-4D97-AF65-F5344CB8AC3E}">
        <p14:creationId xmlns:p14="http://schemas.microsoft.com/office/powerpoint/2010/main" val="3771108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3100-3076-4726-B6E8-AE7CD2CCFA3F}"/>
              </a:ext>
            </a:extLst>
          </p:cNvPr>
          <p:cNvSpPr>
            <a:spLocks noGrp="1"/>
          </p:cNvSpPr>
          <p:nvPr>
            <p:ph type="title"/>
          </p:nvPr>
        </p:nvSpPr>
        <p:spPr/>
        <p:txBody>
          <a:bodyPr/>
          <a:lstStyle/>
          <a:p>
            <a:r>
              <a:rPr lang="en-US" dirty="0"/>
              <a:t>Questions?</a:t>
            </a:r>
          </a:p>
        </p:txBody>
      </p:sp>
      <p:sp>
        <p:nvSpPr>
          <p:cNvPr id="20" name="Text Placeholder 19">
            <a:extLst>
              <a:ext uri="{FF2B5EF4-FFF2-40B4-BE49-F238E27FC236}">
                <a16:creationId xmlns:a16="http://schemas.microsoft.com/office/drawing/2014/main" id="{5AEC0676-36E0-374F-8480-880FE68CC821}"/>
              </a:ext>
            </a:extLst>
          </p:cNvPr>
          <p:cNvSpPr>
            <a:spLocks noGrp="1"/>
          </p:cNvSpPr>
          <p:nvPr>
            <p:ph type="body" sz="half" idx="2"/>
          </p:nvPr>
        </p:nvSpPr>
        <p:spPr/>
        <p:txBody>
          <a:bodyPr/>
          <a:lstStyle/>
          <a:p>
            <a:r>
              <a:rPr lang="en-US" dirty="0"/>
              <a:t>Subtitle goes Here</a:t>
            </a:r>
          </a:p>
        </p:txBody>
      </p:sp>
      <p:pic>
        <p:nvPicPr>
          <p:cNvPr id="25" name="Picture Placeholder 24">
            <a:extLst>
              <a:ext uri="{FF2B5EF4-FFF2-40B4-BE49-F238E27FC236}">
                <a16:creationId xmlns:a16="http://schemas.microsoft.com/office/drawing/2014/main" id="{8DFFB7C0-8017-5C49-82B9-22CA9BCE813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tretch>
            <a:fillRect/>
          </a:stretch>
        </p:blipFill>
        <p:spPr>
          <a:xfrm>
            <a:off x="640080" y="603250"/>
            <a:ext cx="10911840" cy="3294019"/>
          </a:xfrm>
        </p:spPr>
      </p:pic>
    </p:spTree>
    <p:extLst>
      <p:ext uri="{BB962C8B-B14F-4D97-AF65-F5344CB8AC3E}">
        <p14:creationId xmlns:p14="http://schemas.microsoft.com/office/powerpoint/2010/main" val="3512217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B6C6BD0-EDC9-7C44-A414-B66D25E34B52}"/>
              </a:ext>
            </a:extLst>
          </p:cNvPr>
          <p:cNvSpPr>
            <a:spLocks noGrp="1"/>
          </p:cNvSpPr>
          <p:nvPr>
            <p:ph type="title"/>
          </p:nvPr>
        </p:nvSpPr>
        <p:spPr>
          <a:xfrm>
            <a:off x="1097280" y="942871"/>
            <a:ext cx="10058400" cy="587584"/>
          </a:xfrm>
        </p:spPr>
        <p:txBody>
          <a:bodyPr/>
          <a:lstStyle/>
          <a:p>
            <a:r>
              <a:rPr lang="en-US" dirty="0"/>
              <a:t>OUR TEAM</a:t>
            </a:r>
          </a:p>
        </p:txBody>
      </p:sp>
      <p:pic>
        <p:nvPicPr>
          <p:cNvPr id="40" name="Picture Placeholder 39" descr="Man in yellow shirt on blue background dancing">
            <a:extLst>
              <a:ext uri="{FF2B5EF4-FFF2-40B4-BE49-F238E27FC236}">
                <a16:creationId xmlns:a16="http://schemas.microsoft.com/office/drawing/2014/main" id="{3C0B9D68-8F30-E84F-9E2F-573FAA18E186}"/>
              </a:ext>
            </a:extLst>
          </p:cNvPr>
          <p:cNvPicPr>
            <a:picLocks noGrp="1" noChangeAspect="1"/>
          </p:cNvPicPr>
          <p:nvPr>
            <p:ph type="pic" sz="quarter" idx="14"/>
          </p:nvPr>
        </p:nvPicPr>
        <p:blipFill rotWithShape="1">
          <a:blip r:embed="rId2" cstate="email">
            <a:extLst>
              <a:ext uri="{28A0092B-C50C-407E-A947-70E740481C1C}">
                <a14:useLocalDpi xmlns:a14="http://schemas.microsoft.com/office/drawing/2010/main"/>
              </a:ext>
            </a:extLst>
          </a:blip>
          <a:srcRect/>
          <a:stretch/>
        </p:blipFill>
        <p:spPr>
          <a:xfrm>
            <a:off x="4659186" y="1930861"/>
            <a:ext cx="2919413" cy="2919413"/>
          </a:xfrm>
        </p:spPr>
      </p:pic>
      <p:sp>
        <p:nvSpPr>
          <p:cNvPr id="19" name="Text Placeholder 18">
            <a:extLst>
              <a:ext uri="{FF2B5EF4-FFF2-40B4-BE49-F238E27FC236}">
                <a16:creationId xmlns:a16="http://schemas.microsoft.com/office/drawing/2014/main" id="{342B2560-FAA9-124F-AD83-8C8D48E03E44}"/>
              </a:ext>
            </a:extLst>
          </p:cNvPr>
          <p:cNvSpPr>
            <a:spLocks noGrp="1"/>
          </p:cNvSpPr>
          <p:nvPr>
            <p:ph type="body" sz="half" idx="2"/>
          </p:nvPr>
        </p:nvSpPr>
        <p:spPr/>
        <p:txBody>
          <a:bodyPr/>
          <a:lstStyle/>
          <a:p>
            <a:r>
              <a:rPr lang="en-US" dirty="0"/>
              <a:t>John</a:t>
            </a:r>
          </a:p>
        </p:txBody>
      </p:sp>
      <p:sp>
        <p:nvSpPr>
          <p:cNvPr id="23" name="Text Placeholder 22">
            <a:extLst>
              <a:ext uri="{FF2B5EF4-FFF2-40B4-BE49-F238E27FC236}">
                <a16:creationId xmlns:a16="http://schemas.microsoft.com/office/drawing/2014/main" id="{2B0FE939-6135-8846-B579-79F696C454ED}"/>
              </a:ext>
            </a:extLst>
          </p:cNvPr>
          <p:cNvSpPr>
            <a:spLocks noGrp="1"/>
          </p:cNvSpPr>
          <p:nvPr>
            <p:ph type="body" sz="half" idx="16"/>
          </p:nvPr>
        </p:nvSpPr>
        <p:spPr/>
        <p:txBody>
          <a:bodyPr/>
          <a:lstStyle/>
          <a:p>
            <a:r>
              <a:rPr lang="en-US" dirty="0"/>
              <a:t>joe</a:t>
            </a:r>
          </a:p>
        </p:txBody>
      </p:sp>
      <p:sp>
        <p:nvSpPr>
          <p:cNvPr id="24" name="Text Placeholder 23">
            <a:extLst>
              <a:ext uri="{FF2B5EF4-FFF2-40B4-BE49-F238E27FC236}">
                <a16:creationId xmlns:a16="http://schemas.microsoft.com/office/drawing/2014/main" id="{996C3DD2-045C-6945-B783-8067FCC3CDF9}"/>
              </a:ext>
            </a:extLst>
          </p:cNvPr>
          <p:cNvSpPr>
            <a:spLocks noGrp="1"/>
          </p:cNvSpPr>
          <p:nvPr>
            <p:ph type="body" sz="half" idx="17"/>
          </p:nvPr>
        </p:nvSpPr>
        <p:spPr/>
        <p:txBody>
          <a:bodyPr/>
          <a:lstStyle/>
          <a:p>
            <a:r>
              <a:rPr lang="en-US" dirty="0"/>
              <a:t>sally</a:t>
            </a:r>
          </a:p>
        </p:txBody>
      </p:sp>
      <p:pic>
        <p:nvPicPr>
          <p:cNvPr id="38" name="Picture Placeholder 37" descr="Man in yellow shirt on yellow background dancing">
            <a:extLst>
              <a:ext uri="{FF2B5EF4-FFF2-40B4-BE49-F238E27FC236}">
                <a16:creationId xmlns:a16="http://schemas.microsoft.com/office/drawing/2014/main" id="{9D46B1A3-C5DA-C34C-93E4-11360375C631}"/>
              </a:ext>
            </a:extLst>
          </p:cNvPr>
          <p:cNvPicPr>
            <a:picLocks noGrp="1" noChangeAspect="1"/>
          </p:cNvPicPr>
          <p:nvPr>
            <p:ph type="pic" sz="quarter" idx="13"/>
          </p:nvPr>
        </p:nvPicPr>
        <p:blipFill rotWithShape="1">
          <a:blip r:embed="rId3" cstate="email">
            <a:extLst>
              <a:ext uri="{28A0092B-C50C-407E-A947-70E740481C1C}">
                <a14:useLocalDpi xmlns:a14="http://schemas.microsoft.com/office/drawing/2010/main"/>
              </a:ext>
            </a:extLst>
          </a:blip>
          <a:srcRect r="-1"/>
          <a:stretch/>
        </p:blipFill>
        <p:spPr>
          <a:xfrm>
            <a:off x="1097279" y="1930861"/>
            <a:ext cx="2919413" cy="2919413"/>
          </a:xfrm>
        </p:spPr>
      </p:pic>
      <p:pic>
        <p:nvPicPr>
          <p:cNvPr id="36" name="Picture Placeholder 32" descr="Woman in a red outfit on red background smiling off camear ">
            <a:extLst>
              <a:ext uri="{FF2B5EF4-FFF2-40B4-BE49-F238E27FC236}">
                <a16:creationId xmlns:a16="http://schemas.microsoft.com/office/drawing/2014/main" id="{D125A9C2-4641-3146-8396-D22F8ACF5A7E}"/>
              </a:ext>
            </a:extLst>
          </p:cNvPr>
          <p:cNvPicPr>
            <a:picLocks noGrp="1" noChangeAspect="1"/>
          </p:cNvPicPr>
          <p:nvPr>
            <p:ph type="pic" sz="quarter" idx="15"/>
          </p:nvPr>
        </p:nvPicPr>
        <p:blipFill rotWithShape="1">
          <a:blip r:embed="rId4" cstate="email">
            <a:extLst>
              <a:ext uri="{28A0092B-C50C-407E-A947-70E740481C1C}">
                <a14:useLocalDpi xmlns:a14="http://schemas.microsoft.com/office/drawing/2010/main"/>
              </a:ext>
            </a:extLst>
          </a:blip>
          <a:srcRect l="-772"/>
          <a:stretch/>
        </p:blipFill>
        <p:spPr>
          <a:xfrm>
            <a:off x="8221093" y="1930861"/>
            <a:ext cx="2919413" cy="2919413"/>
          </a:xfrm>
        </p:spPr>
      </p:pic>
    </p:spTree>
    <p:extLst>
      <p:ext uri="{BB962C8B-B14F-4D97-AF65-F5344CB8AC3E}">
        <p14:creationId xmlns:p14="http://schemas.microsoft.com/office/powerpoint/2010/main" val="1640389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lstStyle/>
          <a:p>
            <a:r>
              <a:rPr lang="en-US" dirty="0">
                <a:solidFill>
                  <a:schemeClr val="tx1"/>
                </a:solidFill>
              </a:rPr>
              <a:t>OUTLINE</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smtClean="0"/>
              <a:t>Problem Statement</a:t>
            </a:r>
            <a:endParaRPr lang="en-US" dirty="0"/>
          </a:p>
          <a:p>
            <a:r>
              <a:rPr lang="en-US" dirty="0" smtClean="0"/>
              <a:t>Background</a:t>
            </a:r>
            <a:endParaRPr lang="en-US" dirty="0"/>
          </a:p>
          <a:p>
            <a:r>
              <a:rPr lang="en-US" dirty="0" smtClean="0"/>
              <a:t>Current Conditions</a:t>
            </a:r>
            <a:endParaRPr lang="en-US" dirty="0"/>
          </a:p>
          <a:p>
            <a:r>
              <a:rPr lang="en-US" dirty="0" smtClean="0"/>
              <a:t>Proposed Modifications</a:t>
            </a:r>
            <a:endParaRPr lang="en-US" dirty="0"/>
          </a:p>
          <a:p>
            <a:r>
              <a:rPr lang="en-US" dirty="0" smtClean="0"/>
              <a:t>Anticipated Response</a:t>
            </a:r>
            <a:endParaRPr lang="en-US" dirty="0"/>
          </a:p>
          <a:p>
            <a:r>
              <a:rPr lang="en-US" dirty="0" smtClean="0"/>
              <a:t>Summary and Recommendations</a:t>
            </a:r>
            <a:endParaRPr lang="en-US" dirty="0"/>
          </a:p>
          <a:p>
            <a:r>
              <a:rPr lang="en-US" dirty="0" smtClean="0"/>
              <a:t>Next </a:t>
            </a:r>
            <a:r>
              <a:rPr lang="en-US" dirty="0"/>
              <a:t>steps</a:t>
            </a:r>
          </a:p>
        </p:txBody>
      </p:sp>
    </p:spTree>
    <p:extLst>
      <p:ext uri="{BB962C8B-B14F-4D97-AF65-F5344CB8AC3E}">
        <p14:creationId xmlns:p14="http://schemas.microsoft.com/office/powerpoint/2010/main" val="2276898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00900CD-B943-934F-857F-30AA913FE9D9}"/>
              </a:ext>
            </a:extLst>
          </p:cNvPr>
          <p:cNvSpPr>
            <a:spLocks noGrp="1"/>
          </p:cNvSpPr>
          <p:nvPr>
            <p:ph type="title"/>
          </p:nvPr>
        </p:nvSpPr>
        <p:spPr/>
        <p:txBody>
          <a:bodyPr/>
          <a:lstStyle/>
          <a:p>
            <a:r>
              <a:rPr lang="en-US" dirty="0" smtClean="0"/>
              <a:t>Problem Statement</a:t>
            </a:r>
            <a:endParaRPr lang="en-US" dirty="0"/>
          </a:p>
        </p:txBody>
      </p:sp>
      <p:sp>
        <p:nvSpPr>
          <p:cNvPr id="12" name="Content Placeholder 11">
            <a:extLst>
              <a:ext uri="{FF2B5EF4-FFF2-40B4-BE49-F238E27FC236}">
                <a16:creationId xmlns:a16="http://schemas.microsoft.com/office/drawing/2014/main" id="{2A09EEBC-5E2C-D240-A5D6-6952B8392E49}"/>
              </a:ext>
            </a:extLst>
          </p:cNvPr>
          <p:cNvSpPr>
            <a:spLocks noGrp="1"/>
          </p:cNvSpPr>
          <p:nvPr>
            <p:ph sz="half" idx="2"/>
          </p:nvPr>
        </p:nvSpPr>
        <p:spPr/>
        <p:txBody>
          <a:bodyPr>
            <a:normAutofit/>
          </a:bodyPr>
          <a:lstStyle/>
          <a:p>
            <a:r>
              <a:rPr lang="en-US" dirty="0" smtClean="0"/>
              <a:t>Summarize the problem statement</a:t>
            </a:r>
            <a:endParaRPr lang="en-US" dirty="0"/>
          </a:p>
          <a:p>
            <a:pPr marL="285750" indent="-285750">
              <a:buFont typeface="Arial" panose="020B0604020202020204" pitchFamily="34" charset="0"/>
              <a:buChar char="•"/>
            </a:pPr>
            <a:r>
              <a:rPr lang="en-US" dirty="0"/>
              <a:t>Use your </a:t>
            </a:r>
            <a:r>
              <a:rPr lang="en-US" dirty="0" smtClean="0"/>
              <a:t>screen real </a:t>
            </a:r>
            <a:r>
              <a:rPr lang="en-US" dirty="0"/>
              <a:t>estate </a:t>
            </a:r>
            <a:r>
              <a:rPr lang="en-US" dirty="0" smtClean="0"/>
              <a:t>wisely</a:t>
            </a:r>
          </a:p>
          <a:p>
            <a:pPr marL="486918" lvl="1" indent="-285750">
              <a:buFont typeface="Arial" panose="020B0604020202020204" pitchFamily="34" charset="0"/>
              <a:buChar char="•"/>
            </a:pPr>
            <a:r>
              <a:rPr lang="en-US" dirty="0" smtClean="0"/>
              <a:t>Combine </a:t>
            </a:r>
            <a:r>
              <a:rPr lang="en-US" dirty="0"/>
              <a:t>text with figures or </a:t>
            </a:r>
            <a:r>
              <a:rPr lang="en-US" dirty="0" smtClean="0"/>
              <a:t>tables</a:t>
            </a:r>
          </a:p>
          <a:p>
            <a:pPr marL="486918" lvl="1" indent="-285750">
              <a:buFont typeface="Arial" panose="020B0604020202020204" pitchFamily="34" charset="0"/>
              <a:buChar char="•"/>
            </a:pPr>
            <a:r>
              <a:rPr lang="en-US" dirty="0" smtClean="0"/>
              <a:t>Fill </a:t>
            </a:r>
            <a:r>
              <a:rPr lang="en-US" dirty="0"/>
              <a:t>space for complex figures/diagrams, </a:t>
            </a:r>
            <a:r>
              <a:rPr lang="en-US" dirty="0" smtClean="0"/>
              <a:t>carefully</a:t>
            </a:r>
          </a:p>
          <a:p>
            <a:pPr marL="285750" indent="-285750">
              <a:buFont typeface="Arial" panose="020B0604020202020204" pitchFamily="34" charset="0"/>
              <a:buChar char="•"/>
            </a:pPr>
            <a:r>
              <a:rPr lang="en-US" dirty="0" smtClean="0"/>
              <a:t>All </a:t>
            </a:r>
            <a:r>
              <a:rPr lang="en-US" dirty="0"/>
              <a:t>text must stay </a:t>
            </a:r>
            <a:r>
              <a:rPr lang="en-US" dirty="0" smtClean="0"/>
              <a:t>legible</a:t>
            </a:r>
          </a:p>
          <a:p>
            <a:pPr marL="486918" lvl="1" indent="-285750">
              <a:buFont typeface="Arial" panose="020B0604020202020204" pitchFamily="34" charset="0"/>
              <a:buChar char="•"/>
            </a:pPr>
            <a:r>
              <a:rPr lang="en-US" dirty="0" smtClean="0"/>
              <a:t>Enlarge </a:t>
            </a:r>
            <a:r>
              <a:rPr lang="en-US" dirty="0"/>
              <a:t>font for legends, axis titles, </a:t>
            </a:r>
            <a:r>
              <a:rPr lang="en-US" dirty="0" smtClean="0"/>
              <a:t>labels</a:t>
            </a:r>
          </a:p>
          <a:p>
            <a:pPr marL="486918" lvl="1" indent="-285750">
              <a:buFont typeface="Arial" panose="020B0604020202020204" pitchFamily="34" charset="0"/>
              <a:buChar char="•"/>
            </a:pPr>
            <a:r>
              <a:rPr lang="en-US" dirty="0" smtClean="0"/>
              <a:t> </a:t>
            </a:r>
            <a:r>
              <a:rPr lang="en-US" dirty="0"/>
              <a:t>Keep </a:t>
            </a:r>
            <a:r>
              <a:rPr lang="en-US" dirty="0" smtClean="0"/>
              <a:t>simple</a:t>
            </a:r>
          </a:p>
          <a:p>
            <a:pPr marL="486918" lvl="1" indent="-285750">
              <a:buFont typeface="Arial" panose="020B0604020202020204" pitchFamily="34" charset="0"/>
              <a:buChar char="•"/>
            </a:pPr>
            <a:r>
              <a:rPr lang="en-US" dirty="0" smtClean="0"/>
              <a:t> </a:t>
            </a:r>
            <a:r>
              <a:rPr lang="en-US" dirty="0"/>
              <a:t>Not too dark </a:t>
            </a:r>
            <a:r>
              <a:rPr lang="en-US" dirty="0" smtClean="0"/>
              <a:t>; needs good </a:t>
            </a:r>
            <a:r>
              <a:rPr lang="en-US" dirty="0"/>
              <a:t>contrast</a:t>
            </a:r>
          </a:p>
        </p:txBody>
      </p:sp>
      <p:pic>
        <p:nvPicPr>
          <p:cNvPr id="27" name="Picture Placeholder 26">
            <a:extLst>
              <a:ext uri="{FF2B5EF4-FFF2-40B4-BE49-F238E27FC236}">
                <a16:creationId xmlns:a16="http://schemas.microsoft.com/office/drawing/2014/main" id="{1E23C3D4-3265-654A-93D6-FE4FDACECE7C}"/>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5699485" y="2235620"/>
            <a:ext cx="5776235" cy="3601121"/>
          </a:xfrm>
        </p:spPr>
      </p:pic>
    </p:spTree>
    <p:extLst>
      <p:ext uri="{BB962C8B-B14F-4D97-AF65-F5344CB8AC3E}">
        <p14:creationId xmlns:p14="http://schemas.microsoft.com/office/powerpoint/2010/main" val="12553597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graphicFrame>
        <p:nvGraphicFramePr>
          <p:cNvPr id="18" name="Table 4">
            <a:extLst>
              <a:ext uri="{FF2B5EF4-FFF2-40B4-BE49-F238E27FC236}">
                <a16:creationId xmlns:a16="http://schemas.microsoft.com/office/drawing/2014/main" id="{CEAD8830-262F-F14F-8007-721D1F2C1E87}"/>
              </a:ext>
            </a:extLst>
          </p:cNvPr>
          <p:cNvGraphicFramePr>
            <a:graphicFrameLocks noGrp="1"/>
          </p:cNvGraphicFramePr>
          <p:nvPr>
            <p:ph idx="1"/>
            <p:extLst>
              <p:ext uri="{D42A27DB-BD31-4B8C-83A1-F6EECF244321}">
                <p14:modId xmlns:p14="http://schemas.microsoft.com/office/powerpoint/2010/main" val="2039895146"/>
              </p:ext>
            </p:extLst>
          </p:nvPr>
        </p:nvGraphicFramePr>
        <p:xfrm>
          <a:off x="1096963" y="2108200"/>
          <a:ext cx="10058400" cy="3704730"/>
        </p:xfrm>
        <a:graphic>
          <a:graphicData uri="http://schemas.openxmlformats.org/drawingml/2006/table">
            <a:tbl>
              <a:tblPr firstRow="1" bandRow="1">
                <a:tableStyleId>{B301B821-A1FF-4177-AEE7-76D212191A09}</a:tableStyleId>
              </a:tblPr>
              <a:tblGrid>
                <a:gridCol w="3352800">
                  <a:extLst>
                    <a:ext uri="{9D8B030D-6E8A-4147-A177-3AD203B41FA5}">
                      <a16:colId xmlns:a16="http://schemas.microsoft.com/office/drawing/2014/main" val="3628234326"/>
                    </a:ext>
                  </a:extLst>
                </a:gridCol>
                <a:gridCol w="3352800">
                  <a:extLst>
                    <a:ext uri="{9D8B030D-6E8A-4147-A177-3AD203B41FA5}">
                      <a16:colId xmlns:a16="http://schemas.microsoft.com/office/drawing/2014/main" val="1083199451"/>
                    </a:ext>
                  </a:extLst>
                </a:gridCol>
                <a:gridCol w="3352800">
                  <a:extLst>
                    <a:ext uri="{9D8B030D-6E8A-4147-A177-3AD203B41FA5}">
                      <a16:colId xmlns:a16="http://schemas.microsoft.com/office/drawing/2014/main" val="1334118722"/>
                    </a:ext>
                  </a:extLst>
                </a:gridCol>
              </a:tblGrid>
              <a:tr h="1306708">
                <a:tc>
                  <a:txBody>
                    <a:bodyPr/>
                    <a:lstStyle/>
                    <a:p>
                      <a:pPr algn="ct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cap="all" spc="150" dirty="0"/>
                        <a:t>Lorem ipsum</a:t>
                      </a:r>
                      <a:endParaRPr lang="en-US" sz="2400" b="0" cap="all" spc="150" dirty="0">
                        <a:solidFill>
                          <a:schemeClr val="lt1"/>
                        </a:solidFill>
                      </a:endParaRPr>
                    </a:p>
                  </a:txBody>
                  <a:tcPr marL="224212" marR="224212" marT="224212" marB="224212" anchor="ctr">
                    <a:solidFill>
                      <a:schemeClr val="tx1"/>
                    </a:solidFill>
                  </a:tcPr>
                </a:tc>
                <a:extLst>
                  <a:ext uri="{0D108BD9-81ED-4DB2-BD59-A6C34878D82A}">
                    <a16:rowId xmlns:a16="http://schemas.microsoft.com/office/drawing/2014/main" val="4160608299"/>
                  </a:ext>
                </a:extLst>
              </a:tr>
              <a:tr h="1199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F6F9FF"/>
                    </a:solidFill>
                  </a:tcPr>
                </a:tc>
                <a:extLst>
                  <a:ext uri="{0D108BD9-81ED-4DB2-BD59-A6C34878D82A}">
                    <a16:rowId xmlns:a16="http://schemas.microsoft.com/office/drawing/2014/main" val="3947518332"/>
                  </a:ext>
                </a:extLst>
              </a:tr>
              <a:tr h="11990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cap="none" spc="0" dirty="0"/>
                        <a:t>Lorem ipsum</a:t>
                      </a:r>
                      <a:endParaRPr lang="en-US" sz="2000" b="0" cap="none" spc="0" dirty="0">
                        <a:solidFill>
                          <a:schemeClr val="tx1"/>
                        </a:solidFill>
                      </a:endParaRPr>
                    </a:p>
                  </a:txBody>
                  <a:tcPr marL="224212" marR="224212" marT="224212" marB="224212" anchor="ctr">
                    <a:solidFill>
                      <a:srgbClr val="EDEFF7"/>
                    </a:solidFill>
                  </a:tcPr>
                </a:tc>
                <a:extLst>
                  <a:ext uri="{0D108BD9-81ED-4DB2-BD59-A6C34878D82A}">
                    <a16:rowId xmlns:a16="http://schemas.microsoft.com/office/drawing/2014/main" val="1445241155"/>
                  </a:ext>
                </a:extLst>
              </a:tr>
            </a:tbl>
          </a:graphicData>
        </a:graphic>
      </p:graphicFrame>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p:txBody>
          <a:bodyPr/>
          <a:lstStyle/>
          <a:p>
            <a:r>
              <a:rPr lang="en-US" dirty="0" smtClean="0"/>
              <a:t>Background</a:t>
            </a:r>
            <a:endParaRPr lang="en-US" dirty="0"/>
          </a:p>
        </p:txBody>
      </p:sp>
    </p:spTree>
    <p:extLst>
      <p:ext uri="{BB962C8B-B14F-4D97-AF65-F5344CB8AC3E}">
        <p14:creationId xmlns:p14="http://schemas.microsoft.com/office/powerpoint/2010/main" val="707400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F87770D2-E48E-7A42-9413-8C2720FCAC9F}"/>
              </a:ext>
            </a:extLst>
          </p:cNvPr>
          <p:cNvSpPr>
            <a:spLocks noGrp="1"/>
          </p:cNvSpPr>
          <p:nvPr>
            <p:ph type="title"/>
          </p:nvPr>
        </p:nvSpPr>
        <p:spPr/>
        <p:txBody>
          <a:bodyPr/>
          <a:lstStyle/>
          <a:p>
            <a:r>
              <a:rPr lang="en-US" dirty="0" smtClean="0"/>
              <a:t>CURRENT CONDITIONS</a:t>
            </a:r>
            <a:endParaRPr lang="en-US" dirty="0"/>
          </a:p>
        </p:txBody>
      </p:sp>
      <p:sp>
        <p:nvSpPr>
          <p:cNvPr id="30" name="Content Placeholder 29">
            <a:extLst>
              <a:ext uri="{FF2B5EF4-FFF2-40B4-BE49-F238E27FC236}">
                <a16:creationId xmlns:a16="http://schemas.microsoft.com/office/drawing/2014/main" id="{42F24CA9-34C3-CF4E-B2C6-AAC4B1BBA81E}"/>
              </a:ext>
            </a:extLst>
          </p:cNvPr>
          <p:cNvSpPr>
            <a:spLocks noGrp="1"/>
          </p:cNvSpPr>
          <p:nvPr>
            <p:ph sz="half" idx="2"/>
          </p:nvPr>
        </p:nvSpPr>
        <p:spPr/>
        <p:txBody>
          <a:bodyPr>
            <a:normAutofit/>
          </a:bodyPr>
          <a:lstStyle/>
          <a:p>
            <a:r>
              <a:rPr lang="en-US" dirty="0" smtClean="0"/>
              <a:t>Present current conditions </a:t>
            </a:r>
          </a:p>
          <a:p>
            <a:r>
              <a:rPr lang="en-US" dirty="0"/>
              <a:t>Slide titles should be </a:t>
            </a:r>
            <a:r>
              <a:rPr lang="en-US" dirty="0" smtClean="0"/>
              <a:t>informative</a:t>
            </a:r>
          </a:p>
          <a:p>
            <a:pPr lvl="1"/>
            <a:r>
              <a:rPr lang="en-US" dirty="0" smtClean="0"/>
              <a:t>Objective </a:t>
            </a:r>
            <a:r>
              <a:rPr lang="en-US" dirty="0"/>
              <a:t>of the slide</a:t>
            </a:r>
          </a:p>
          <a:p>
            <a:pPr lvl="1"/>
            <a:r>
              <a:rPr lang="en-US" dirty="0" smtClean="0"/>
              <a:t>Direct </a:t>
            </a:r>
            <a:r>
              <a:rPr lang="en-US" dirty="0"/>
              <a:t>and </a:t>
            </a:r>
            <a:r>
              <a:rPr lang="en-US" dirty="0" smtClean="0"/>
              <a:t>simple</a:t>
            </a:r>
          </a:p>
          <a:p>
            <a:r>
              <a:rPr lang="en-US" dirty="0" smtClean="0"/>
              <a:t> </a:t>
            </a:r>
            <a:r>
              <a:rPr lang="en-US" dirty="0"/>
              <a:t>Figures should not be complex</a:t>
            </a:r>
          </a:p>
          <a:p>
            <a:pPr lvl="1"/>
            <a:r>
              <a:rPr lang="en-US" dirty="0"/>
              <a:t>– All elements should contribute</a:t>
            </a:r>
          </a:p>
          <a:p>
            <a:pPr lvl="1"/>
            <a:r>
              <a:rPr lang="en-US" dirty="0"/>
              <a:t>– Be careful of scanned items (blurry)</a:t>
            </a:r>
          </a:p>
          <a:p>
            <a:pPr lvl="1"/>
            <a:r>
              <a:rPr lang="en-US" dirty="0"/>
              <a:t>– Always acknowledge source</a:t>
            </a:r>
          </a:p>
          <a:p>
            <a:r>
              <a:rPr lang="en-US" dirty="0" smtClean="0"/>
              <a:t>Tables must stay readable</a:t>
            </a:r>
          </a:p>
          <a:p>
            <a:pPr lvl="1"/>
            <a:r>
              <a:rPr lang="en-US" dirty="0" smtClean="0"/>
              <a:t>don’t present tabular where a figure will do</a:t>
            </a:r>
            <a:endParaRPr lang="en-US" dirty="0"/>
          </a:p>
        </p:txBody>
      </p:sp>
      <p:graphicFrame>
        <p:nvGraphicFramePr>
          <p:cNvPr id="65" name="Table 4">
            <a:extLst>
              <a:ext uri="{FF2B5EF4-FFF2-40B4-BE49-F238E27FC236}">
                <a16:creationId xmlns:a16="http://schemas.microsoft.com/office/drawing/2014/main" id="{E59CB423-9F61-9544-B939-BB91A5EDEB34}"/>
              </a:ext>
            </a:extLst>
          </p:cNvPr>
          <p:cNvGraphicFramePr>
            <a:graphicFrameLocks noGrp="1"/>
          </p:cNvGraphicFramePr>
          <p:nvPr>
            <p:ph sz="half" idx="14"/>
            <p:extLst>
              <p:ext uri="{D42A27DB-BD31-4B8C-83A1-F6EECF244321}">
                <p14:modId xmlns:p14="http://schemas.microsoft.com/office/powerpoint/2010/main" val="1428055958"/>
              </p:ext>
            </p:extLst>
          </p:nvPr>
        </p:nvGraphicFramePr>
        <p:xfrm>
          <a:off x="604838" y="620712"/>
          <a:ext cx="4492455" cy="5604990"/>
        </p:xfrm>
        <a:graphic>
          <a:graphicData uri="http://schemas.openxmlformats.org/drawingml/2006/table">
            <a:tbl>
              <a:tblPr firstRow="1" bandRow="1">
                <a:tableStyleId>{B301B821-A1FF-4177-AEE7-76D212191A09}</a:tableStyleId>
              </a:tblPr>
              <a:tblGrid>
                <a:gridCol w="1497485">
                  <a:extLst>
                    <a:ext uri="{9D8B030D-6E8A-4147-A177-3AD203B41FA5}">
                      <a16:colId xmlns:a16="http://schemas.microsoft.com/office/drawing/2014/main" val="3628234326"/>
                    </a:ext>
                  </a:extLst>
                </a:gridCol>
                <a:gridCol w="1497485">
                  <a:extLst>
                    <a:ext uri="{9D8B030D-6E8A-4147-A177-3AD203B41FA5}">
                      <a16:colId xmlns:a16="http://schemas.microsoft.com/office/drawing/2014/main" val="1083199451"/>
                    </a:ext>
                  </a:extLst>
                </a:gridCol>
                <a:gridCol w="1497485">
                  <a:extLst>
                    <a:ext uri="{9D8B030D-6E8A-4147-A177-3AD203B41FA5}">
                      <a16:colId xmlns:a16="http://schemas.microsoft.com/office/drawing/2014/main" val="1334118722"/>
                    </a:ext>
                  </a:extLst>
                </a:gridCol>
              </a:tblGrid>
              <a:tr h="1348846">
                <a:tc>
                  <a:txBody>
                    <a:bodyPr/>
                    <a:lstStyle/>
                    <a:p>
                      <a:pPr algn="ctr"/>
                      <a:r>
                        <a:rPr lang="en-US" sz="1800" cap="all" spc="150" dirty="0"/>
                        <a:t>Lorem ipsum</a:t>
                      </a:r>
                      <a:endParaRPr lang="en-US" sz="18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cap="all" spc="150" dirty="0"/>
                        <a:t>Lorem ipsum</a:t>
                      </a:r>
                      <a:endParaRPr lang="en-US" sz="18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cap="all" spc="150" dirty="0"/>
                        <a:t>Lorem ipsum</a:t>
                      </a:r>
                      <a:endParaRPr lang="en-US" sz="1800" b="0" cap="all" spc="150" dirty="0">
                        <a:solidFill>
                          <a:schemeClr val="lt1"/>
                        </a:solidFill>
                      </a:endParaRPr>
                    </a:p>
                  </a:txBody>
                  <a:tcPr marL="224212" marR="224212" marT="224212" marB="224212" anchor="ctr">
                    <a:solidFill>
                      <a:schemeClr val="tx1"/>
                    </a:solidFill>
                  </a:tcPr>
                </a:tc>
                <a:extLst>
                  <a:ext uri="{0D108BD9-81ED-4DB2-BD59-A6C34878D82A}">
                    <a16:rowId xmlns:a16="http://schemas.microsoft.com/office/drawing/2014/main" val="4160608299"/>
                  </a:ext>
                </a:extLst>
              </a:tr>
              <a:tr h="212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F6F9FF"/>
                    </a:solidFill>
                  </a:tcPr>
                </a:tc>
                <a:extLst>
                  <a:ext uri="{0D108BD9-81ED-4DB2-BD59-A6C34878D82A}">
                    <a16:rowId xmlns:a16="http://schemas.microsoft.com/office/drawing/2014/main" val="3947518332"/>
                  </a:ext>
                </a:extLst>
              </a:tr>
              <a:tr h="212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EDEFF7"/>
                    </a:solidFill>
                  </a:tcPr>
                </a:tc>
                <a:extLst>
                  <a:ext uri="{0D108BD9-81ED-4DB2-BD59-A6C34878D82A}">
                    <a16:rowId xmlns:a16="http://schemas.microsoft.com/office/drawing/2014/main" val="1445241155"/>
                  </a:ext>
                </a:extLst>
              </a:tr>
            </a:tbl>
          </a:graphicData>
        </a:graphic>
      </p:graphicFrame>
    </p:spTree>
    <p:extLst>
      <p:ext uri="{BB962C8B-B14F-4D97-AF65-F5344CB8AC3E}">
        <p14:creationId xmlns:p14="http://schemas.microsoft.com/office/powerpoint/2010/main" val="3171150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descr="line chart">
            <a:extLst>
              <a:ext uri="{FF2B5EF4-FFF2-40B4-BE49-F238E27FC236}">
                <a16:creationId xmlns:a16="http://schemas.microsoft.com/office/drawing/2014/main" id="{65E7A877-E287-4279-8948-3113F61C429C}"/>
              </a:ext>
            </a:extLst>
          </p:cNvPr>
          <p:cNvGraphicFramePr>
            <a:graphicFrameLocks noGrp="1"/>
          </p:cNvGraphicFramePr>
          <p:nvPr>
            <p:ph idx="1"/>
            <p:extLst>
              <p:ext uri="{D42A27DB-BD31-4B8C-83A1-F6EECF244321}">
                <p14:modId xmlns:p14="http://schemas.microsoft.com/office/powerpoint/2010/main" val="4022502179"/>
              </p:ext>
            </p:extLst>
          </p:nvPr>
        </p:nvGraphicFramePr>
        <p:xfrm>
          <a:off x="1096963" y="2108200"/>
          <a:ext cx="10058400" cy="3760788"/>
        </p:xfrm>
        <a:graphic>
          <a:graphicData uri="http://schemas.openxmlformats.org/drawingml/2006/chart">
            <c:chart xmlns:c="http://schemas.openxmlformats.org/drawingml/2006/chart" xmlns:r="http://schemas.openxmlformats.org/officeDocument/2006/relationships" r:id="rId2"/>
          </a:graphicData>
        </a:graphic>
      </p:graphicFrame>
      <p:sp>
        <p:nvSpPr>
          <p:cNvPr id="2" name="Title 1">
            <a:extLst>
              <a:ext uri="{FF2B5EF4-FFF2-40B4-BE49-F238E27FC236}">
                <a16:creationId xmlns:a16="http://schemas.microsoft.com/office/drawing/2014/main" id="{E4350498-C6E0-4603-8DF5-64D8BE8F2FB8}"/>
              </a:ext>
            </a:extLst>
          </p:cNvPr>
          <p:cNvSpPr>
            <a:spLocks noGrp="1"/>
          </p:cNvSpPr>
          <p:nvPr>
            <p:ph type="title"/>
          </p:nvPr>
        </p:nvSpPr>
        <p:spPr>
          <a:prstGeom prst="rect">
            <a:avLst/>
          </a:prstGeom>
        </p:spPr>
        <p:txBody>
          <a:bodyPr anchor="ctr">
            <a:normAutofit/>
          </a:bodyPr>
          <a:lstStyle/>
          <a:p>
            <a:r>
              <a:rPr lang="en-US" dirty="0" smtClean="0"/>
              <a:t>Current conditions (continued)</a:t>
            </a:r>
            <a:endParaRPr lang="en-US" dirty="0"/>
          </a:p>
        </p:txBody>
      </p:sp>
    </p:spTree>
    <p:extLst>
      <p:ext uri="{BB962C8B-B14F-4D97-AF65-F5344CB8AC3E}">
        <p14:creationId xmlns:p14="http://schemas.microsoft.com/office/powerpoint/2010/main" val="1191027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F87770D2-E48E-7A42-9413-8C2720FCAC9F}"/>
              </a:ext>
            </a:extLst>
          </p:cNvPr>
          <p:cNvSpPr>
            <a:spLocks noGrp="1"/>
          </p:cNvSpPr>
          <p:nvPr>
            <p:ph type="title"/>
          </p:nvPr>
        </p:nvSpPr>
        <p:spPr/>
        <p:txBody>
          <a:bodyPr/>
          <a:lstStyle/>
          <a:p>
            <a:r>
              <a:rPr lang="en-US" dirty="0" smtClean="0"/>
              <a:t>PROPOSED MODIFICATIONS</a:t>
            </a:r>
            <a:endParaRPr lang="en-US" dirty="0"/>
          </a:p>
        </p:txBody>
      </p:sp>
      <p:sp>
        <p:nvSpPr>
          <p:cNvPr id="30" name="Content Placeholder 29">
            <a:extLst>
              <a:ext uri="{FF2B5EF4-FFF2-40B4-BE49-F238E27FC236}">
                <a16:creationId xmlns:a16="http://schemas.microsoft.com/office/drawing/2014/main" id="{42F24CA9-34C3-CF4E-B2C6-AAC4B1BBA81E}"/>
              </a:ext>
            </a:extLst>
          </p:cNvPr>
          <p:cNvSpPr>
            <a:spLocks noGrp="1"/>
          </p:cNvSpPr>
          <p:nvPr>
            <p:ph sz="half" idx="2"/>
          </p:nvPr>
        </p:nvSpPr>
        <p:spPr/>
        <p:txBody>
          <a:bodyPr>
            <a:normAutofit/>
          </a:bodyPr>
          <a:lstStyle/>
          <a:p>
            <a:r>
              <a:rPr lang="en-US" dirty="0" smtClean="0"/>
              <a:t>The modifications you are exploring</a:t>
            </a:r>
          </a:p>
          <a:p>
            <a:pPr lvl="1"/>
            <a:r>
              <a:rPr lang="en-US" dirty="0" smtClean="0"/>
              <a:t>The why should be in problem statement</a:t>
            </a:r>
          </a:p>
          <a:p>
            <a:r>
              <a:rPr lang="en-US" dirty="0"/>
              <a:t>Speak strongly and clearly</a:t>
            </a:r>
          </a:p>
          <a:p>
            <a:pPr lvl="1"/>
            <a:r>
              <a:rPr lang="en-US" dirty="0" smtClean="0"/>
              <a:t>Modulate </a:t>
            </a:r>
            <a:r>
              <a:rPr lang="en-US" dirty="0"/>
              <a:t>tone to keep audience interested</a:t>
            </a:r>
          </a:p>
          <a:p>
            <a:pPr lvl="1"/>
            <a:r>
              <a:rPr lang="en-US" dirty="0" smtClean="0"/>
              <a:t>It </a:t>
            </a:r>
            <a:r>
              <a:rPr lang="en-US" dirty="0"/>
              <a:t>should sound like a conversation, not a lecture</a:t>
            </a:r>
          </a:p>
          <a:p>
            <a:pPr lvl="1"/>
            <a:r>
              <a:rPr lang="en-US" dirty="0" smtClean="0"/>
              <a:t>Avoid uhmmm, uhh, ahh etc. Rehearse!</a:t>
            </a:r>
            <a:endParaRPr lang="en-US" dirty="0"/>
          </a:p>
          <a:p>
            <a:r>
              <a:rPr lang="en-US" dirty="0"/>
              <a:t>– Do Not Read Slides!</a:t>
            </a:r>
          </a:p>
          <a:p>
            <a:pPr lvl="1"/>
            <a:r>
              <a:rPr lang="en-US" dirty="0" smtClean="0"/>
              <a:t>Text </a:t>
            </a:r>
            <a:r>
              <a:rPr lang="en-US" dirty="0"/>
              <a:t>is a prompt only</a:t>
            </a:r>
          </a:p>
          <a:p>
            <a:pPr lvl="1"/>
            <a:r>
              <a:rPr lang="en-US" dirty="0" smtClean="0"/>
              <a:t>Explain </a:t>
            </a:r>
            <a:r>
              <a:rPr lang="en-US" dirty="0"/>
              <a:t>what the slide is trying to tell them</a:t>
            </a:r>
          </a:p>
          <a:p>
            <a:pPr lvl="1"/>
            <a:r>
              <a:rPr lang="en-US" dirty="0" smtClean="0"/>
              <a:t>Your </a:t>
            </a:r>
            <a:r>
              <a:rPr lang="en-US" dirty="0"/>
              <a:t>speech should add information not repeat it</a:t>
            </a:r>
          </a:p>
        </p:txBody>
      </p:sp>
      <p:graphicFrame>
        <p:nvGraphicFramePr>
          <p:cNvPr id="65" name="Table 4">
            <a:extLst>
              <a:ext uri="{FF2B5EF4-FFF2-40B4-BE49-F238E27FC236}">
                <a16:creationId xmlns:a16="http://schemas.microsoft.com/office/drawing/2014/main" id="{E59CB423-9F61-9544-B939-BB91A5EDEB34}"/>
              </a:ext>
            </a:extLst>
          </p:cNvPr>
          <p:cNvGraphicFramePr>
            <a:graphicFrameLocks noGrp="1"/>
          </p:cNvGraphicFramePr>
          <p:nvPr>
            <p:ph sz="half" idx="14"/>
            <p:extLst>
              <p:ext uri="{D42A27DB-BD31-4B8C-83A1-F6EECF244321}">
                <p14:modId xmlns:p14="http://schemas.microsoft.com/office/powerpoint/2010/main" val="1428055958"/>
              </p:ext>
            </p:extLst>
          </p:nvPr>
        </p:nvGraphicFramePr>
        <p:xfrm>
          <a:off x="604838" y="620712"/>
          <a:ext cx="4492455" cy="5604990"/>
        </p:xfrm>
        <a:graphic>
          <a:graphicData uri="http://schemas.openxmlformats.org/drawingml/2006/table">
            <a:tbl>
              <a:tblPr firstRow="1" bandRow="1">
                <a:tableStyleId>{B301B821-A1FF-4177-AEE7-76D212191A09}</a:tableStyleId>
              </a:tblPr>
              <a:tblGrid>
                <a:gridCol w="1497485">
                  <a:extLst>
                    <a:ext uri="{9D8B030D-6E8A-4147-A177-3AD203B41FA5}">
                      <a16:colId xmlns:a16="http://schemas.microsoft.com/office/drawing/2014/main" val="3628234326"/>
                    </a:ext>
                  </a:extLst>
                </a:gridCol>
                <a:gridCol w="1497485">
                  <a:extLst>
                    <a:ext uri="{9D8B030D-6E8A-4147-A177-3AD203B41FA5}">
                      <a16:colId xmlns:a16="http://schemas.microsoft.com/office/drawing/2014/main" val="1083199451"/>
                    </a:ext>
                  </a:extLst>
                </a:gridCol>
                <a:gridCol w="1497485">
                  <a:extLst>
                    <a:ext uri="{9D8B030D-6E8A-4147-A177-3AD203B41FA5}">
                      <a16:colId xmlns:a16="http://schemas.microsoft.com/office/drawing/2014/main" val="1334118722"/>
                    </a:ext>
                  </a:extLst>
                </a:gridCol>
              </a:tblGrid>
              <a:tr h="1348846">
                <a:tc>
                  <a:txBody>
                    <a:bodyPr/>
                    <a:lstStyle/>
                    <a:p>
                      <a:pPr algn="ctr"/>
                      <a:r>
                        <a:rPr lang="en-US" sz="1800" cap="all" spc="150" dirty="0"/>
                        <a:t>Lorem ipsum</a:t>
                      </a:r>
                      <a:endParaRPr lang="en-US" sz="18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cap="all" spc="150" dirty="0"/>
                        <a:t>Lorem ipsum</a:t>
                      </a:r>
                      <a:endParaRPr lang="en-US" sz="1800" b="0" cap="all" spc="150" dirty="0">
                        <a:solidFill>
                          <a:schemeClr val="lt1"/>
                        </a:solidFill>
                      </a:endParaRPr>
                    </a:p>
                  </a:txBody>
                  <a:tcPr marL="224212" marR="224212" marT="224212" marB="224212" anchor="ctr">
                    <a:solidFill>
                      <a:schemeClr val="tx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cap="all" spc="150" dirty="0"/>
                        <a:t>Lorem ipsum</a:t>
                      </a:r>
                      <a:endParaRPr lang="en-US" sz="1800" b="0" cap="all" spc="150" dirty="0">
                        <a:solidFill>
                          <a:schemeClr val="lt1"/>
                        </a:solidFill>
                      </a:endParaRPr>
                    </a:p>
                  </a:txBody>
                  <a:tcPr marL="224212" marR="224212" marT="224212" marB="224212" anchor="ctr">
                    <a:solidFill>
                      <a:schemeClr val="tx1"/>
                    </a:solidFill>
                  </a:tcPr>
                </a:tc>
                <a:extLst>
                  <a:ext uri="{0D108BD9-81ED-4DB2-BD59-A6C34878D82A}">
                    <a16:rowId xmlns:a16="http://schemas.microsoft.com/office/drawing/2014/main" val="4160608299"/>
                  </a:ext>
                </a:extLst>
              </a:tr>
              <a:tr h="212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F6F9FF"/>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F6F9FF"/>
                    </a:solidFill>
                  </a:tcPr>
                </a:tc>
                <a:extLst>
                  <a:ext uri="{0D108BD9-81ED-4DB2-BD59-A6C34878D82A}">
                    <a16:rowId xmlns:a16="http://schemas.microsoft.com/office/drawing/2014/main" val="3947518332"/>
                  </a:ext>
                </a:extLst>
              </a:tr>
              <a:tr h="212807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EDEFF7"/>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cap="none" spc="0" dirty="0"/>
                        <a:t>Lorem ipsum</a:t>
                      </a:r>
                      <a:endParaRPr lang="en-US" sz="1600" b="0" cap="none" spc="0" dirty="0">
                        <a:solidFill>
                          <a:schemeClr val="tx1"/>
                        </a:solidFill>
                      </a:endParaRPr>
                    </a:p>
                  </a:txBody>
                  <a:tcPr marL="224212" marR="224212" marT="224212" marB="224212" anchor="ctr">
                    <a:solidFill>
                      <a:srgbClr val="EDEFF7"/>
                    </a:solidFill>
                  </a:tcPr>
                </a:tc>
                <a:extLst>
                  <a:ext uri="{0D108BD9-81ED-4DB2-BD59-A6C34878D82A}">
                    <a16:rowId xmlns:a16="http://schemas.microsoft.com/office/drawing/2014/main" val="1445241155"/>
                  </a:ext>
                </a:extLst>
              </a:tr>
            </a:tbl>
          </a:graphicData>
        </a:graphic>
      </p:graphicFrame>
    </p:spTree>
    <p:extLst>
      <p:ext uri="{BB962C8B-B14F-4D97-AF65-F5344CB8AC3E}">
        <p14:creationId xmlns:p14="http://schemas.microsoft.com/office/powerpoint/2010/main" val="2092246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descr="Smart Art graphic of Picture Accent Process">
            <a:extLst>
              <a:ext uri="{FF2B5EF4-FFF2-40B4-BE49-F238E27FC236}">
                <a16:creationId xmlns:a16="http://schemas.microsoft.com/office/drawing/2014/main" id="{BE8337B7-28C4-492B-8228-3183A1C23832}"/>
              </a:ext>
            </a:extLst>
          </p:cNvPr>
          <p:cNvGraphicFramePr>
            <a:graphicFrameLocks noGrp="1"/>
          </p:cNvGraphicFramePr>
          <p:nvPr>
            <p:ph idx="1"/>
            <p:extLst>
              <p:ext uri="{D42A27DB-BD31-4B8C-83A1-F6EECF244321}">
                <p14:modId xmlns:p14="http://schemas.microsoft.com/office/powerpoint/2010/main" val="2693062454"/>
              </p:ext>
            </p:extLst>
          </p:nvPr>
        </p:nvGraphicFramePr>
        <p:xfrm>
          <a:off x="1096963" y="2154341"/>
          <a:ext cx="10058400" cy="37607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003F7245-B0E5-484F-88D0-FA9D0C77C036}"/>
              </a:ext>
            </a:extLst>
          </p:cNvPr>
          <p:cNvSpPr>
            <a:spLocks noGrp="1"/>
          </p:cNvSpPr>
          <p:nvPr>
            <p:ph type="title"/>
          </p:nvPr>
        </p:nvSpPr>
        <p:spPr/>
        <p:txBody>
          <a:bodyPr/>
          <a:lstStyle/>
          <a:p>
            <a:r>
              <a:rPr lang="en-US" dirty="0" smtClean="0"/>
              <a:t>Analysis approach</a:t>
            </a:r>
            <a:endParaRPr lang="en-US" dirty="0"/>
          </a:p>
        </p:txBody>
      </p:sp>
    </p:spTree>
    <p:extLst>
      <p:ext uri="{BB962C8B-B14F-4D97-AF65-F5344CB8AC3E}">
        <p14:creationId xmlns:p14="http://schemas.microsoft.com/office/powerpoint/2010/main" val="4028626550"/>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inimalist_Light_Sales Pitch_02_Win32_AS_v3" id="{A204E388-A84B-4CC6-98FC-54ED9900B3CD}" vid="{1AF041A9-EA2C-4539-9272-70AF2168FE9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a6e671f1cd7e4d96ff9652be322dd5e">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e2496f70b101db0b8013f30a071bbf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29FA76-0C86-4BF1-99F1-A3115FBFFAB0}">
  <ds:schemaRefs>
    <ds:schemaRef ds:uri="http://schemas.microsoft.com/sharepoint/v3/contenttype/forms"/>
  </ds:schemaRefs>
</ds:datastoreItem>
</file>

<file path=customXml/itemProps2.xml><?xml version="1.0" encoding="utf-8"?>
<ds:datastoreItem xmlns:ds="http://schemas.openxmlformats.org/officeDocument/2006/customXml" ds:itemID="{44FAF7B5-E40C-46BE-9C83-DA251FCAE61E}">
  <ds:schemaRefs>
    <ds:schemaRef ds:uri="http://purl.org/dc/dcmitype/"/>
    <ds:schemaRef ds:uri="http://schemas.microsoft.com/office/2006/documentManagement/types"/>
    <ds:schemaRef ds:uri="http://schemas.microsoft.com/office/2006/metadata/properties"/>
    <ds:schemaRef ds:uri="http://schemas.microsoft.com/office/infopath/2007/PartnerControls"/>
    <ds:schemaRef ds:uri="http://www.w3.org/XML/1998/namespace"/>
    <ds:schemaRef ds:uri="71af3243-3dd4-4a8d-8c0d-dd76da1f02a5"/>
    <ds:schemaRef ds:uri="http://schemas.openxmlformats.org/package/2006/metadata/core-properties"/>
    <ds:schemaRef ds:uri="http://purl.org/dc/elements/1.1/"/>
    <ds:schemaRef ds:uri="16c05727-aa75-4e4a-9b5f-8a80a1165891"/>
    <ds:schemaRef ds:uri="http://purl.org/dc/terms/"/>
  </ds:schemaRefs>
</ds:datastoreItem>
</file>

<file path=customXml/itemProps3.xml><?xml version="1.0" encoding="utf-8"?>
<ds:datastoreItem xmlns:ds="http://schemas.openxmlformats.org/officeDocument/2006/customXml" ds:itemID="{E0A43D08-F4F9-4D95-9CB2-7DE3744160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Minimalist sales pitch</Template>
  <TotalTime>0</TotalTime>
  <Words>488</Words>
  <Application>Microsoft Office PowerPoint</Application>
  <PresentationFormat>Widescreen</PresentationFormat>
  <Paragraphs>110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Century Gothic</vt:lpstr>
      <vt:lpstr>Helvetica Neue Medium</vt:lpstr>
      <vt:lpstr>RetrospectVTI</vt:lpstr>
      <vt:lpstr>Hardin Branch Analysis</vt:lpstr>
      <vt:lpstr>OUR TEAM</vt:lpstr>
      <vt:lpstr>OUTLINE</vt:lpstr>
      <vt:lpstr>Problem Statement</vt:lpstr>
      <vt:lpstr>Background</vt:lpstr>
      <vt:lpstr>CURRENT CONDITIONS</vt:lpstr>
      <vt:lpstr>Current conditions (continued)</vt:lpstr>
      <vt:lpstr>PROPOSED MODIFICATIONS</vt:lpstr>
      <vt:lpstr>Analysis approach</vt:lpstr>
      <vt:lpstr>Analysis workflow</vt:lpstr>
      <vt:lpstr>EFFECT OF MODIFICATIONS COMPARISON</vt:lpstr>
      <vt:lpstr>Summary and recommendations</vt:lpstr>
      <vt:lpstr>Questions?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2024-11-06T21:43:09Z</dcterms:created>
  <dcterms:modified xsi:type="dcterms:W3CDTF">2024-11-12T16:19:58Z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