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308" r:id="rId2"/>
    <p:sldId id="310" r:id="rId3"/>
    <p:sldId id="311" r:id="rId4"/>
    <p:sldId id="31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74"/>
    <p:restoredTop sz="78121"/>
  </p:normalViewPr>
  <p:slideViewPr>
    <p:cSldViewPr snapToGrid="0" snapToObjects="1">
      <p:cViewPr varScale="1">
        <p:scale>
          <a:sx n="96" d="100"/>
          <a:sy n="96" d="100"/>
        </p:scale>
        <p:origin x="-96" y="-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51A747-9665-7048-85A9-219A20BF8E11}" type="datetimeFigureOut">
              <a:rPr lang="en-US" smtClean="0"/>
              <a:t>7/29/20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03A099-37C4-7642-9CFD-DFABEA82D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3998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36F2A1-AAC7-7B40-9DC3-48732FDA41D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7996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36F2A1-AAC7-7B40-9DC3-48732FDA41D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9742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36F2A1-AAC7-7B40-9DC3-48732FDA41D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9425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36F2A1-AAC7-7B40-9DC3-48732FDA41D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8649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7/29/20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7/29/20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atomickitty.ddns.net/documents/university-courses/ce-3372/" TargetMode="External"/><Relationship Id="rId4" Type="http://schemas.openxmlformats.org/officeDocument/2006/relationships/hyperlink" Target="http://atomickitty.ddns.net/moodle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CE 3372 water systems design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 Part 1</a:t>
            </a:r>
          </a:p>
        </p:txBody>
      </p:sp>
    </p:spTree>
    <p:extLst>
      <p:ext uri="{BB962C8B-B14F-4D97-AF65-F5344CB8AC3E}">
        <p14:creationId xmlns:p14="http://schemas.microsoft.com/office/powerpoint/2010/main" val="3369878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9804"/>
            <a:ext cx="9905998" cy="778482"/>
          </a:xfrm>
        </p:spPr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913773" y="1115876"/>
            <a:ext cx="10363827" cy="3424107"/>
          </a:xfrm>
          <a:prstGeom prst="rect">
            <a:avLst/>
          </a:prstGeom>
        </p:spPr>
        <p:txBody>
          <a:bodyPr/>
          <a:lstStyle/>
          <a:p>
            <a:r>
              <a:rPr lang="en-US" sz="4000" dirty="0"/>
              <a:t>Introduction</a:t>
            </a:r>
          </a:p>
          <a:p>
            <a:r>
              <a:rPr lang="en-US" sz="4000" dirty="0"/>
              <a:t>Web Server Introduction</a:t>
            </a:r>
          </a:p>
          <a:p>
            <a:r>
              <a:rPr lang="en-US" sz="4000" dirty="0"/>
              <a:t>History of Water Systems</a:t>
            </a:r>
          </a:p>
          <a:p>
            <a:pPr marL="0" indent="0">
              <a:buNone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100589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661"/>
            <a:ext cx="9905998" cy="941768"/>
          </a:xfrm>
        </p:spPr>
        <p:txBody>
          <a:bodyPr/>
          <a:lstStyle/>
          <a:p>
            <a:r>
              <a:rPr lang="en-US" dirty="0" err="1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941173" y="1094309"/>
            <a:ext cx="10106238" cy="4539350"/>
          </a:xfrm>
          <a:prstGeom prst="rect">
            <a:avLst/>
          </a:prstGeom>
        </p:spPr>
        <p:txBody>
          <a:bodyPr>
            <a:normAutofit fontScale="70000" lnSpcReduction="20000"/>
          </a:bodyPr>
          <a:lstStyle/>
          <a:p>
            <a:r>
              <a:rPr lang="en-US" sz="3600" dirty="0"/>
              <a:t>Mode: On-Line; asyncronous (pre-recorded) and syncronus (webinar-style + wiki).</a:t>
            </a:r>
          </a:p>
          <a:p>
            <a:r>
              <a:rPr lang="en-US" sz="3600" dirty="0"/>
              <a:t>Management: Content linked through a Learning Management System (Moodle), content is stored mostly on a conventional web server.  Exercises, Quizzes, Exams are administered by the LMS</a:t>
            </a:r>
          </a:p>
          <a:p>
            <a:r>
              <a:rPr lang="en-US" sz="3600" dirty="0"/>
              <a:t>Teacher:  Theodore G. Cleveland, Ph.D., P.E., M. ASCE, F. EWRI</a:t>
            </a:r>
          </a:p>
          <a:p>
            <a:r>
              <a:rPr lang="en-US" sz="3600" dirty="0"/>
              <a:t>Course Content (including syllabus): </a:t>
            </a:r>
            <a:r>
              <a:rPr lang="en-US" sz="3600" dirty="0">
                <a:hlinkClick r:id="rId3"/>
              </a:rPr>
              <a:t>http://atomickitty.ddns.net/documents/university-courses/ce-3372/</a:t>
            </a:r>
            <a:endParaRPr lang="en-US" sz="3600" dirty="0"/>
          </a:p>
          <a:p>
            <a:r>
              <a:rPr lang="en-US" sz="3600" dirty="0"/>
              <a:t>Course LMS (jamesbond jamesbondF#007): </a:t>
            </a:r>
            <a:br>
              <a:rPr lang="en-US" sz="3600" dirty="0"/>
            </a:br>
            <a:r>
              <a:rPr lang="en-US" sz="3600" dirty="0">
                <a:hlinkClick r:id="rId4"/>
              </a:rPr>
              <a:t>http://atomickitty.ddns.net/moodle/</a:t>
            </a:r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875359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816429"/>
          </a:xfrm>
        </p:spPr>
        <p:txBody>
          <a:bodyPr/>
          <a:lstStyle/>
          <a:p>
            <a:r>
              <a:rPr lang="en-US" dirty="0"/>
              <a:t>WEB SITE TOUR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683584" y="1115236"/>
            <a:ext cx="10363827" cy="3424107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3600" dirty="0"/>
              <a:t>Layout</a:t>
            </a:r>
          </a:p>
          <a:p>
            <a:pPr lvl="1"/>
            <a:r>
              <a:rPr lang="en-US" sz="2800" dirty="0"/>
              <a:t>Lectures/readings/video (indexed in each lecture) </a:t>
            </a:r>
          </a:p>
          <a:p>
            <a:pPr lvl="1"/>
            <a:r>
              <a:rPr lang="en-US" sz="2800" dirty="0"/>
              <a:t>Toolkit (has some useful calculation tools)</a:t>
            </a:r>
          </a:p>
          <a:p>
            <a:pPr lvl="1"/>
            <a:r>
              <a:rPr lang="en-US" sz="2800" dirty="0"/>
              <a:t>Programs (links to </a:t>
            </a:r>
            <a:r>
              <a:rPr lang="en-US" sz="2800" dirty="0" err="1"/>
              <a:t>epanet</a:t>
            </a:r>
            <a:r>
              <a:rPr lang="en-US" sz="2800" dirty="0"/>
              <a:t>, </a:t>
            </a:r>
            <a:r>
              <a:rPr lang="en-US" sz="2800" dirty="0" err="1"/>
              <a:t>swmm</a:t>
            </a:r>
            <a:r>
              <a:rPr lang="en-US" sz="2800" dirty="0"/>
              <a:t>, and some mapping tools)</a:t>
            </a:r>
          </a:p>
          <a:p>
            <a:pPr lvl="1"/>
            <a:r>
              <a:rPr lang="en-US" sz="2800" dirty="0"/>
              <a:t>Exercises (class exercises are accessible here and through lectures) and projects.</a:t>
            </a:r>
          </a:p>
          <a:p>
            <a:pPr lvl="1"/>
            <a:r>
              <a:rPr lang="en-US" sz="2800" dirty="0"/>
              <a:t>Exams (some past exams are supplied for study)</a:t>
            </a:r>
          </a:p>
          <a:p>
            <a:pPr lvl="1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558722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28313</TotalTime>
  <Words>189</Words>
  <Application>Microsoft Macintosh PowerPoint</Application>
  <PresentationFormat>Custom</PresentationFormat>
  <Paragraphs>24</Paragraphs>
  <Slides>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Circuit</vt:lpstr>
      <vt:lpstr>CE 3372 water systems design</vt:lpstr>
      <vt:lpstr>Outline</vt:lpstr>
      <vt:lpstr>Introduction</vt:lpstr>
      <vt:lpstr>WEB SITE TOUR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Water Resources Management</dc:title>
  <dc:creator>Cleveland, Theodore</dc:creator>
  <cp:lastModifiedBy>theodore cleveland</cp:lastModifiedBy>
  <cp:revision>85</cp:revision>
  <dcterms:created xsi:type="dcterms:W3CDTF">2017-08-31T15:12:46Z</dcterms:created>
  <dcterms:modified xsi:type="dcterms:W3CDTF">2020-07-29T17:21:30Z</dcterms:modified>
</cp:coreProperties>
</file>