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7" r:id="rId2"/>
    <p:sldId id="263" r:id="rId3"/>
    <p:sldId id="38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93127" autoAdjust="0"/>
  </p:normalViewPr>
  <p:slideViewPr>
    <p:cSldViewPr snapToGrid="0" snapToObjects="1">
      <p:cViewPr varScale="1">
        <p:scale>
          <a:sx n="136" d="100"/>
          <a:sy n="136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4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24221-987E-3245-91D0-C9B1EFA8715E}" type="datetime1">
              <a:rPr lang="en-US" smtClean="0"/>
              <a:pPr>
                <a:defRPr/>
              </a:pPr>
              <a:t>11/12/20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0457-D1E0-0348-8261-3D354328FB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23: sanitary sewer systems Design criteria Fall 2020</a:t>
            </a:r>
          </a:p>
        </p:txBody>
      </p:sp>
    </p:spTree>
    <p:extLst>
      <p:ext uri="{BB962C8B-B14F-4D97-AF65-F5344CB8AC3E}">
        <p14:creationId xmlns:p14="http://schemas.microsoft.com/office/powerpoint/2010/main" val="140525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 charset="0"/>
              </a:rPr>
              <a:t>Collection Systems</a:t>
            </a:r>
          </a:p>
        </p:txBody>
      </p:sp>
      <p:sp>
        <p:nvSpPr>
          <p:cNvPr id="2050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Collection systems (sewers) are used to collect wastewater and deliver it to a common location. </a:t>
            </a:r>
          </a:p>
          <a:p>
            <a:pPr lvl="1"/>
            <a:r>
              <a:rPr lang="en-US">
                <a:latin typeface="Calibri" charset="0"/>
              </a:rPr>
              <a:t>In the case of sanitary wastewater (sewage) that location is some kind of treatment facility, then onward to an outfall </a:t>
            </a:r>
          </a:p>
          <a:p>
            <a:pPr lvl="1"/>
            <a:r>
              <a:rPr lang="en-US">
                <a:latin typeface="Calibri" charset="0"/>
              </a:rPr>
              <a:t>For storm-water direct to an outfall to a receiving stream is typical. </a:t>
            </a:r>
          </a:p>
        </p:txBody>
      </p:sp>
    </p:spTree>
    <p:extLst>
      <p:ext uri="{BB962C8B-B14F-4D97-AF65-F5344CB8AC3E}">
        <p14:creationId xmlns:p14="http://schemas.microsoft.com/office/powerpoint/2010/main" val="117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53F3-5554-F04C-8B26-5356679F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3FC6-A48C-FA4E-A453-97740C385C8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DA6FB-35B5-9744-B4C1-EDF4C669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41" y="0"/>
            <a:ext cx="965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6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32904</TotalTime>
  <Words>72</Words>
  <Application>Microsoft Macintosh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CE 3372 Water Systems Design</vt:lpstr>
      <vt:lpstr>Collection Systems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Cleveland, Theodore</cp:lastModifiedBy>
  <cp:revision>136</cp:revision>
  <cp:lastPrinted>2018-10-16T14:31:29Z</cp:lastPrinted>
  <dcterms:created xsi:type="dcterms:W3CDTF">2017-08-31T15:12:46Z</dcterms:created>
  <dcterms:modified xsi:type="dcterms:W3CDTF">2020-11-12T18:18:37Z</dcterms:modified>
</cp:coreProperties>
</file>