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387" r:id="rId2"/>
    <p:sldId id="388" r:id="rId3"/>
    <p:sldId id="389" r:id="rId4"/>
    <p:sldId id="390" r:id="rId5"/>
    <p:sldId id="391" r:id="rId6"/>
    <p:sldId id="392" r:id="rId7"/>
    <p:sldId id="393" r:id="rId8"/>
    <p:sldId id="394" r:id="rId9"/>
    <p:sldId id="395" r:id="rId10"/>
    <p:sldId id="397" r:id="rId11"/>
    <p:sldId id="398" r:id="rId12"/>
    <p:sldId id="399" r:id="rId13"/>
    <p:sldId id="40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4"/>
    <p:restoredTop sz="78121"/>
  </p:normalViewPr>
  <p:slideViewPr>
    <p:cSldViewPr snapToGrid="0" snapToObjects="1">
      <p:cViewPr varScale="1">
        <p:scale>
          <a:sx n="118" d="100"/>
          <a:sy n="118" d="100"/>
        </p:scale>
        <p:origin x="904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0057A9-8719-8F4E-B154-1B0578D5E0AC}" type="doc">
      <dgm:prSet loTypeId="urn:microsoft.com/office/officeart/2008/layout/PictureStrip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76D20F-FF7A-914E-A8E3-F2D9CB3F4248}">
      <dgm:prSet/>
      <dgm:spPr/>
      <dgm:t>
        <a:bodyPr/>
        <a:lstStyle/>
        <a:p>
          <a:pPr rtl="0"/>
          <a:r>
            <a:rPr lang="en-US" sz="1800" baseline="0" dirty="0"/>
            <a:t>Water source (Main Supply)</a:t>
          </a:r>
          <a:endParaRPr lang="en-US" sz="1800" dirty="0"/>
        </a:p>
      </dgm:t>
    </dgm:pt>
    <dgm:pt modelId="{DCBD08A1-9E3C-4F48-A09C-87BB6A40FC81}" type="parTrans" cxnId="{B2CDDF5E-816A-CD42-A93C-32E8321CB574}">
      <dgm:prSet/>
      <dgm:spPr/>
      <dgm:t>
        <a:bodyPr/>
        <a:lstStyle/>
        <a:p>
          <a:endParaRPr lang="en-US"/>
        </a:p>
      </dgm:t>
    </dgm:pt>
    <dgm:pt modelId="{50C5EA9F-8044-5045-98D3-994AC4B017D2}" type="sibTrans" cxnId="{B2CDDF5E-816A-CD42-A93C-32E8321CB574}">
      <dgm:prSet/>
      <dgm:spPr/>
      <dgm:t>
        <a:bodyPr/>
        <a:lstStyle/>
        <a:p>
          <a:endParaRPr lang="en-US"/>
        </a:p>
      </dgm:t>
    </dgm:pt>
    <dgm:pt modelId="{689FBF88-D6FD-FC45-8FD5-B7833826C484}">
      <dgm:prSet custT="1"/>
      <dgm:spPr/>
      <dgm:t>
        <a:bodyPr/>
        <a:lstStyle/>
        <a:p>
          <a:pPr rtl="0"/>
          <a:r>
            <a:rPr lang="en-US" sz="1500" baseline="0" dirty="0"/>
            <a:t>Lake</a:t>
          </a:r>
          <a:endParaRPr lang="en-US" sz="1500" dirty="0"/>
        </a:p>
      </dgm:t>
    </dgm:pt>
    <dgm:pt modelId="{7E8D6CA9-C0C8-6C44-95D7-AC44E1A6AD4E}" type="parTrans" cxnId="{3D7DC6D9-3AD7-AE40-82B0-AA40A8DB4A85}">
      <dgm:prSet/>
      <dgm:spPr/>
      <dgm:t>
        <a:bodyPr/>
        <a:lstStyle/>
        <a:p>
          <a:endParaRPr lang="en-US"/>
        </a:p>
      </dgm:t>
    </dgm:pt>
    <dgm:pt modelId="{29B9E859-1BF3-4941-AE5B-4B261C89EE4C}" type="sibTrans" cxnId="{3D7DC6D9-3AD7-AE40-82B0-AA40A8DB4A85}">
      <dgm:prSet/>
      <dgm:spPr/>
      <dgm:t>
        <a:bodyPr/>
        <a:lstStyle/>
        <a:p>
          <a:endParaRPr lang="en-US"/>
        </a:p>
      </dgm:t>
    </dgm:pt>
    <dgm:pt modelId="{76B046BD-4B49-9E47-A726-3DAC13286A8F}">
      <dgm:prSet custT="1"/>
      <dgm:spPr/>
      <dgm:t>
        <a:bodyPr/>
        <a:lstStyle/>
        <a:p>
          <a:pPr rtl="0"/>
          <a:r>
            <a:rPr lang="en-US" sz="1500" baseline="0" dirty="0"/>
            <a:t>River</a:t>
          </a:r>
          <a:endParaRPr lang="en-US" sz="1500" dirty="0"/>
        </a:p>
      </dgm:t>
    </dgm:pt>
    <dgm:pt modelId="{4BD799F3-E8CD-834F-90FF-D4AE4AA0BE59}" type="parTrans" cxnId="{AC407573-1148-B24D-BE5F-C10ABDA1B51A}">
      <dgm:prSet/>
      <dgm:spPr/>
      <dgm:t>
        <a:bodyPr/>
        <a:lstStyle/>
        <a:p>
          <a:endParaRPr lang="en-US"/>
        </a:p>
      </dgm:t>
    </dgm:pt>
    <dgm:pt modelId="{B7F049A1-66B1-A644-929E-84990A1B011E}" type="sibTrans" cxnId="{AC407573-1148-B24D-BE5F-C10ABDA1B51A}">
      <dgm:prSet/>
      <dgm:spPr/>
      <dgm:t>
        <a:bodyPr/>
        <a:lstStyle/>
        <a:p>
          <a:endParaRPr lang="en-US"/>
        </a:p>
      </dgm:t>
    </dgm:pt>
    <dgm:pt modelId="{4311644A-BD48-B344-B456-0B1B8AFD7498}">
      <dgm:prSet custT="1"/>
      <dgm:spPr/>
      <dgm:t>
        <a:bodyPr/>
        <a:lstStyle/>
        <a:p>
          <a:pPr rtl="0"/>
          <a:r>
            <a:rPr lang="en-US" sz="1500" baseline="0" dirty="0"/>
            <a:t>Aquifer</a:t>
          </a:r>
          <a:endParaRPr lang="en-US" sz="1500" dirty="0"/>
        </a:p>
      </dgm:t>
    </dgm:pt>
    <dgm:pt modelId="{3CC442DD-1EF7-EF4F-9007-A22444C54A91}" type="parTrans" cxnId="{700B4F70-366C-9240-A645-6847F923B516}">
      <dgm:prSet/>
      <dgm:spPr/>
      <dgm:t>
        <a:bodyPr/>
        <a:lstStyle/>
        <a:p>
          <a:endParaRPr lang="en-US"/>
        </a:p>
      </dgm:t>
    </dgm:pt>
    <dgm:pt modelId="{B35B0FFF-0DE2-AB4D-A5E2-85BCEEE8486E}" type="sibTrans" cxnId="{700B4F70-366C-9240-A645-6847F923B516}">
      <dgm:prSet/>
      <dgm:spPr/>
      <dgm:t>
        <a:bodyPr/>
        <a:lstStyle/>
        <a:p>
          <a:endParaRPr lang="en-US"/>
        </a:p>
      </dgm:t>
    </dgm:pt>
    <dgm:pt modelId="{EDC19B86-9C74-FD46-B728-B677B1F4B32F}">
      <dgm:prSet/>
      <dgm:spPr/>
      <dgm:t>
        <a:bodyPr/>
        <a:lstStyle/>
        <a:p>
          <a:r>
            <a:rPr lang="en-US" sz="1800" dirty="0"/>
            <a:t>Treatment Facility</a:t>
          </a:r>
        </a:p>
      </dgm:t>
    </dgm:pt>
    <dgm:pt modelId="{B0937A09-2ACA-9C46-8532-CB0624731329}" type="parTrans" cxnId="{671166FA-EE6C-EF48-A239-5F42B287ED52}">
      <dgm:prSet/>
      <dgm:spPr/>
      <dgm:t>
        <a:bodyPr/>
        <a:lstStyle/>
        <a:p>
          <a:endParaRPr lang="en-US"/>
        </a:p>
      </dgm:t>
    </dgm:pt>
    <dgm:pt modelId="{A2CB8278-B2E6-E649-9098-59A26841864A}" type="sibTrans" cxnId="{671166FA-EE6C-EF48-A239-5F42B287ED52}">
      <dgm:prSet/>
      <dgm:spPr/>
      <dgm:t>
        <a:bodyPr/>
        <a:lstStyle/>
        <a:p>
          <a:endParaRPr lang="en-US"/>
        </a:p>
      </dgm:t>
    </dgm:pt>
    <dgm:pt modelId="{C35AFE80-8C0C-AA4A-8939-80A4C4CB9590}">
      <dgm:prSet/>
      <dgm:spPr/>
      <dgm:t>
        <a:bodyPr/>
        <a:lstStyle/>
        <a:p>
          <a:r>
            <a:rPr lang="en-US" sz="1800" dirty="0"/>
            <a:t>Transmission Lines</a:t>
          </a:r>
        </a:p>
      </dgm:t>
    </dgm:pt>
    <dgm:pt modelId="{C0A4B240-9070-474E-A65A-845908989EAE}" type="parTrans" cxnId="{9368721F-CADA-2142-9D96-CC2E660FE821}">
      <dgm:prSet/>
      <dgm:spPr/>
      <dgm:t>
        <a:bodyPr/>
        <a:lstStyle/>
        <a:p>
          <a:endParaRPr lang="en-US"/>
        </a:p>
      </dgm:t>
    </dgm:pt>
    <dgm:pt modelId="{8A76FE36-6065-2641-893E-6C325C537879}" type="sibTrans" cxnId="{9368721F-CADA-2142-9D96-CC2E660FE821}">
      <dgm:prSet/>
      <dgm:spPr/>
      <dgm:t>
        <a:bodyPr/>
        <a:lstStyle/>
        <a:p>
          <a:endParaRPr lang="en-US"/>
        </a:p>
      </dgm:t>
    </dgm:pt>
    <dgm:pt modelId="{BDC64F53-6138-E149-85D3-F773E937A82F}">
      <dgm:prSet/>
      <dgm:spPr/>
      <dgm:t>
        <a:bodyPr/>
        <a:lstStyle/>
        <a:p>
          <a:r>
            <a:rPr lang="en-US" sz="1800" dirty="0"/>
            <a:t>Pumping Facilities</a:t>
          </a:r>
        </a:p>
      </dgm:t>
    </dgm:pt>
    <dgm:pt modelId="{49CC782C-ECF8-034A-B941-5BF1129FD936}" type="parTrans" cxnId="{24D460C3-A131-3640-AB02-74617DC61CCB}">
      <dgm:prSet/>
      <dgm:spPr/>
      <dgm:t>
        <a:bodyPr/>
        <a:lstStyle/>
        <a:p>
          <a:endParaRPr lang="en-US"/>
        </a:p>
      </dgm:t>
    </dgm:pt>
    <dgm:pt modelId="{F6893DAC-F195-D54B-94E7-BD0ABA6576E9}" type="sibTrans" cxnId="{24D460C3-A131-3640-AB02-74617DC61CCB}">
      <dgm:prSet/>
      <dgm:spPr/>
      <dgm:t>
        <a:bodyPr/>
        <a:lstStyle/>
        <a:p>
          <a:endParaRPr lang="en-US"/>
        </a:p>
      </dgm:t>
    </dgm:pt>
    <dgm:pt modelId="{7E0C6B10-DDCD-DF4C-8A5E-E93B41923DB5}">
      <dgm:prSet/>
      <dgm:spPr/>
      <dgm:t>
        <a:bodyPr/>
        <a:lstStyle/>
        <a:p>
          <a:r>
            <a:rPr lang="en-US" sz="1800" dirty="0"/>
            <a:t>Distribution Lines</a:t>
          </a:r>
        </a:p>
      </dgm:t>
    </dgm:pt>
    <dgm:pt modelId="{EECAAC1E-50F2-1240-BCE0-ADF063BFA71B}" type="parTrans" cxnId="{6B3961CF-CC12-354F-A9AA-B4699EE05B98}">
      <dgm:prSet/>
      <dgm:spPr/>
      <dgm:t>
        <a:bodyPr/>
        <a:lstStyle/>
        <a:p>
          <a:endParaRPr lang="en-US"/>
        </a:p>
      </dgm:t>
    </dgm:pt>
    <dgm:pt modelId="{54F569D0-2179-1548-997F-96377F80256E}" type="sibTrans" cxnId="{6B3961CF-CC12-354F-A9AA-B4699EE05B98}">
      <dgm:prSet/>
      <dgm:spPr/>
      <dgm:t>
        <a:bodyPr/>
        <a:lstStyle/>
        <a:p>
          <a:endParaRPr lang="en-US"/>
        </a:p>
      </dgm:t>
    </dgm:pt>
    <dgm:pt modelId="{EE1808C5-CADF-734F-B7C3-6165F6C0AE07}">
      <dgm:prSet custT="1"/>
      <dgm:spPr/>
      <dgm:t>
        <a:bodyPr/>
        <a:lstStyle/>
        <a:p>
          <a:r>
            <a:rPr lang="en-US" sz="1700" dirty="0"/>
            <a:t>Intermediate Storage Facilities</a:t>
          </a:r>
        </a:p>
      </dgm:t>
    </dgm:pt>
    <dgm:pt modelId="{850F3B55-24EC-1643-9149-BC523D6F1135}" type="parTrans" cxnId="{0594E6A3-FAF4-9B4A-AAC6-046BA3BC680C}">
      <dgm:prSet/>
      <dgm:spPr/>
      <dgm:t>
        <a:bodyPr/>
        <a:lstStyle/>
        <a:p>
          <a:endParaRPr lang="en-US"/>
        </a:p>
      </dgm:t>
    </dgm:pt>
    <dgm:pt modelId="{07978E1F-2493-A948-825A-AC974E2802E3}" type="sibTrans" cxnId="{0594E6A3-FAF4-9B4A-AAC6-046BA3BC680C}">
      <dgm:prSet/>
      <dgm:spPr/>
      <dgm:t>
        <a:bodyPr/>
        <a:lstStyle/>
        <a:p>
          <a:endParaRPr lang="en-US"/>
        </a:p>
      </dgm:t>
    </dgm:pt>
    <dgm:pt modelId="{9F2AD537-20B5-F54D-B4AD-8B282DE1523E}">
      <dgm:prSet custT="1"/>
      <dgm:spPr/>
      <dgm:t>
        <a:bodyPr/>
        <a:lstStyle/>
        <a:p>
          <a:r>
            <a:rPr lang="en-US" sz="1500" dirty="0"/>
            <a:t>Treats and disinfects water</a:t>
          </a:r>
        </a:p>
      </dgm:t>
    </dgm:pt>
    <dgm:pt modelId="{57C74C0C-926B-B848-88D7-81D2B20B7E11}" type="parTrans" cxnId="{B8F6EC30-8D2A-CD43-83CC-4FC9FFCD3A41}">
      <dgm:prSet/>
      <dgm:spPr/>
      <dgm:t>
        <a:bodyPr/>
        <a:lstStyle/>
        <a:p>
          <a:endParaRPr lang="en-US"/>
        </a:p>
      </dgm:t>
    </dgm:pt>
    <dgm:pt modelId="{CBB943F4-5360-3E43-A227-63173271FE53}" type="sibTrans" cxnId="{B8F6EC30-8D2A-CD43-83CC-4FC9FFCD3A41}">
      <dgm:prSet/>
      <dgm:spPr/>
      <dgm:t>
        <a:bodyPr/>
        <a:lstStyle/>
        <a:p>
          <a:endParaRPr lang="en-US"/>
        </a:p>
      </dgm:t>
    </dgm:pt>
    <dgm:pt modelId="{65BC98C7-962C-0E48-8001-5F0AAAE19685}">
      <dgm:prSet custT="1"/>
      <dgm:spPr/>
      <dgm:t>
        <a:bodyPr/>
        <a:lstStyle/>
        <a:p>
          <a:r>
            <a:rPr lang="en-US" sz="1500" dirty="0"/>
            <a:t>Meet water quality standards</a:t>
          </a:r>
        </a:p>
      </dgm:t>
    </dgm:pt>
    <dgm:pt modelId="{917AD1F6-B3F3-DD46-B1D1-AB9C57F02FA0}" type="parTrans" cxnId="{513C8E35-6EED-CB4B-A74B-BE4F161BA1BF}">
      <dgm:prSet/>
      <dgm:spPr/>
      <dgm:t>
        <a:bodyPr/>
        <a:lstStyle/>
        <a:p>
          <a:endParaRPr lang="en-US"/>
        </a:p>
      </dgm:t>
    </dgm:pt>
    <dgm:pt modelId="{68FC519D-D4BE-9246-BF32-8874DE9FE5F1}" type="sibTrans" cxnId="{513C8E35-6EED-CB4B-A74B-BE4F161BA1BF}">
      <dgm:prSet/>
      <dgm:spPr/>
      <dgm:t>
        <a:bodyPr/>
        <a:lstStyle/>
        <a:p>
          <a:endParaRPr lang="en-US"/>
        </a:p>
      </dgm:t>
    </dgm:pt>
    <dgm:pt modelId="{0894C5E1-8121-1849-96BD-780C9F856225}">
      <dgm:prSet custT="1"/>
      <dgm:spPr/>
      <dgm:t>
        <a:bodyPr/>
        <a:lstStyle/>
        <a:p>
          <a:r>
            <a:rPr lang="en-US" sz="1500" dirty="0"/>
            <a:t>Potable water</a:t>
          </a:r>
        </a:p>
      </dgm:t>
    </dgm:pt>
    <dgm:pt modelId="{BC006443-1FE6-634E-AAA2-AB2B5240A6F8}" type="parTrans" cxnId="{6955389A-9535-7049-9C8B-E9F43A77717A}">
      <dgm:prSet/>
      <dgm:spPr/>
      <dgm:t>
        <a:bodyPr/>
        <a:lstStyle/>
        <a:p>
          <a:endParaRPr lang="en-US"/>
        </a:p>
      </dgm:t>
    </dgm:pt>
    <dgm:pt modelId="{A0449506-CA63-BA45-85E8-94FF03B77297}" type="sibTrans" cxnId="{6955389A-9535-7049-9C8B-E9F43A77717A}">
      <dgm:prSet/>
      <dgm:spPr/>
      <dgm:t>
        <a:bodyPr/>
        <a:lstStyle/>
        <a:p>
          <a:endParaRPr lang="en-US"/>
        </a:p>
      </dgm:t>
    </dgm:pt>
    <dgm:pt modelId="{F1EEF53D-FA8F-1946-B7B6-57A463BC5342}">
      <dgm:prSet custT="1"/>
      <dgm:spPr/>
      <dgm:t>
        <a:bodyPr/>
        <a:lstStyle/>
        <a:p>
          <a:r>
            <a:rPr lang="en-US" sz="1500" dirty="0"/>
            <a:t>Convey water from</a:t>
          </a:r>
          <a:br>
            <a:rPr lang="en-US" sz="1500" dirty="0"/>
          </a:br>
          <a:r>
            <a:rPr lang="en-US" sz="1500" dirty="0"/>
            <a:t>	source – treatment facility</a:t>
          </a:r>
          <a:br>
            <a:rPr lang="en-US" sz="1500" dirty="0"/>
          </a:br>
          <a:r>
            <a:rPr lang="en-US" sz="1500" dirty="0"/>
            <a:t>            facility – network </a:t>
          </a:r>
        </a:p>
      </dgm:t>
    </dgm:pt>
    <dgm:pt modelId="{2655DF04-7604-204F-B7AF-CB6AE937E2EB}" type="parTrans" cxnId="{1EC9A8BA-D04C-1445-BB07-58E10F19E471}">
      <dgm:prSet/>
      <dgm:spPr/>
      <dgm:t>
        <a:bodyPr/>
        <a:lstStyle/>
        <a:p>
          <a:endParaRPr lang="en-US"/>
        </a:p>
      </dgm:t>
    </dgm:pt>
    <dgm:pt modelId="{F8E7EB94-38E7-C040-823E-3EEC3E7140F3}" type="sibTrans" cxnId="{1EC9A8BA-D04C-1445-BB07-58E10F19E471}">
      <dgm:prSet/>
      <dgm:spPr/>
      <dgm:t>
        <a:bodyPr/>
        <a:lstStyle/>
        <a:p>
          <a:endParaRPr lang="en-US"/>
        </a:p>
      </dgm:t>
    </dgm:pt>
    <dgm:pt modelId="{D82C0CD8-68D7-6E4C-A087-2146FA5EAF2D}">
      <dgm:prSet custT="1"/>
      <dgm:spPr/>
      <dgm:t>
        <a:bodyPr/>
        <a:lstStyle/>
        <a:p>
          <a:r>
            <a:rPr lang="en-US" sz="1500" dirty="0"/>
            <a:t>Provide energy to move water</a:t>
          </a:r>
        </a:p>
      </dgm:t>
    </dgm:pt>
    <dgm:pt modelId="{5A7C4859-3A7F-BB47-AB95-C4962475162A}" type="parTrans" cxnId="{AD963D2F-88B5-9241-B81B-22767CD90386}">
      <dgm:prSet/>
      <dgm:spPr/>
      <dgm:t>
        <a:bodyPr/>
        <a:lstStyle/>
        <a:p>
          <a:endParaRPr lang="en-US"/>
        </a:p>
      </dgm:t>
    </dgm:pt>
    <dgm:pt modelId="{1F324B34-F026-4B45-8AC1-3401E27B6EB5}" type="sibTrans" cxnId="{AD963D2F-88B5-9241-B81B-22767CD90386}">
      <dgm:prSet/>
      <dgm:spPr/>
      <dgm:t>
        <a:bodyPr/>
        <a:lstStyle/>
        <a:p>
          <a:endParaRPr lang="en-US"/>
        </a:p>
      </dgm:t>
    </dgm:pt>
    <dgm:pt modelId="{A77129D8-5FB5-9A45-A49E-D8DA6CC5C2CE}">
      <dgm:prSet custT="1"/>
      <dgm:spPr/>
      <dgm:t>
        <a:bodyPr/>
        <a:lstStyle/>
        <a:p>
          <a:r>
            <a:rPr lang="en-US" sz="1500" dirty="0"/>
            <a:t>Stabilize line pressures</a:t>
          </a:r>
        </a:p>
      </dgm:t>
    </dgm:pt>
    <dgm:pt modelId="{BEA8FB1E-B62A-5F46-8143-8DAA6C2A9503}" type="parTrans" cxnId="{F10CE3EE-7308-D74F-AD89-DAD5E38507E1}">
      <dgm:prSet/>
      <dgm:spPr/>
      <dgm:t>
        <a:bodyPr/>
        <a:lstStyle/>
        <a:p>
          <a:endParaRPr lang="en-US"/>
        </a:p>
      </dgm:t>
    </dgm:pt>
    <dgm:pt modelId="{5949DC4B-BB97-3649-85ED-06A06FA6A771}" type="sibTrans" cxnId="{F10CE3EE-7308-D74F-AD89-DAD5E38507E1}">
      <dgm:prSet/>
      <dgm:spPr/>
      <dgm:t>
        <a:bodyPr/>
        <a:lstStyle/>
        <a:p>
          <a:endParaRPr lang="en-US"/>
        </a:p>
      </dgm:t>
    </dgm:pt>
    <dgm:pt modelId="{1C8137B8-E594-9E49-8EE0-6956CD08C865}">
      <dgm:prSet custT="1"/>
      <dgm:spPr/>
      <dgm:t>
        <a:bodyPr/>
        <a:lstStyle/>
        <a:p>
          <a:r>
            <a:rPr lang="en-US" sz="1500" dirty="0"/>
            <a:t>Reserve for peak demand periods</a:t>
          </a:r>
        </a:p>
      </dgm:t>
    </dgm:pt>
    <dgm:pt modelId="{71CD1053-67AE-1F49-8E78-F6F44EAAE5BE}" type="parTrans" cxnId="{F1A2B395-C49B-1C4D-9504-B2B8F69EA31D}">
      <dgm:prSet/>
      <dgm:spPr/>
      <dgm:t>
        <a:bodyPr/>
        <a:lstStyle/>
        <a:p>
          <a:endParaRPr lang="en-US"/>
        </a:p>
      </dgm:t>
    </dgm:pt>
    <dgm:pt modelId="{8DF252B3-6310-4748-AE5A-0FCFC1F384E4}" type="sibTrans" cxnId="{F1A2B395-C49B-1C4D-9504-B2B8F69EA31D}">
      <dgm:prSet/>
      <dgm:spPr/>
      <dgm:t>
        <a:bodyPr/>
        <a:lstStyle/>
        <a:p>
          <a:endParaRPr lang="en-US"/>
        </a:p>
      </dgm:t>
    </dgm:pt>
    <dgm:pt modelId="{998ACFFE-33E0-7C48-B3BB-DE7BA0E92C7F}">
      <dgm:prSet custT="1"/>
      <dgm:spPr/>
      <dgm:t>
        <a:bodyPr/>
        <a:lstStyle/>
        <a:p>
          <a:r>
            <a:rPr lang="en-US" sz="1500" dirty="0"/>
            <a:t>Provide storage for fire flow req.</a:t>
          </a:r>
        </a:p>
      </dgm:t>
    </dgm:pt>
    <dgm:pt modelId="{5CE2B5A5-DE56-6741-AE26-D5D5C9350C8B}" type="parTrans" cxnId="{8AEE1E2B-E9B3-FB49-932F-C57FF00CF48C}">
      <dgm:prSet/>
      <dgm:spPr/>
      <dgm:t>
        <a:bodyPr/>
        <a:lstStyle/>
        <a:p>
          <a:endParaRPr lang="en-US"/>
        </a:p>
      </dgm:t>
    </dgm:pt>
    <dgm:pt modelId="{7A61AA5E-1C8C-AE42-841B-9140BB4576D0}" type="sibTrans" cxnId="{8AEE1E2B-E9B3-FB49-932F-C57FF00CF48C}">
      <dgm:prSet/>
      <dgm:spPr/>
      <dgm:t>
        <a:bodyPr/>
        <a:lstStyle/>
        <a:p>
          <a:endParaRPr lang="en-US"/>
        </a:p>
      </dgm:t>
    </dgm:pt>
    <dgm:pt modelId="{26F1DBC9-EE71-2742-B037-63D600819FD0}">
      <dgm:prSet custT="1"/>
      <dgm:spPr/>
      <dgm:t>
        <a:bodyPr/>
        <a:lstStyle/>
        <a:p>
          <a:r>
            <a:rPr lang="en-US" sz="1450" dirty="0"/>
            <a:t>Convey water from</a:t>
          </a:r>
          <a:br>
            <a:rPr lang="en-US" sz="1450" dirty="0"/>
          </a:br>
          <a:r>
            <a:rPr lang="en-US" sz="1450" dirty="0"/>
            <a:t>	storage – service areas</a:t>
          </a:r>
        </a:p>
      </dgm:t>
    </dgm:pt>
    <dgm:pt modelId="{B63CDC6D-4D72-6941-AED6-0D9D3205A50B}" type="parTrans" cxnId="{FC2A3971-E9D6-C845-A755-A246BCF375EA}">
      <dgm:prSet/>
      <dgm:spPr/>
      <dgm:t>
        <a:bodyPr/>
        <a:lstStyle/>
        <a:p>
          <a:endParaRPr lang="en-US"/>
        </a:p>
      </dgm:t>
    </dgm:pt>
    <dgm:pt modelId="{D2B09503-1713-184A-8673-7065742AE89E}" type="sibTrans" cxnId="{FC2A3971-E9D6-C845-A755-A246BCF375EA}">
      <dgm:prSet/>
      <dgm:spPr/>
      <dgm:t>
        <a:bodyPr/>
        <a:lstStyle/>
        <a:p>
          <a:endParaRPr lang="en-US"/>
        </a:p>
      </dgm:t>
    </dgm:pt>
    <dgm:pt modelId="{6F38D092-1986-744F-9E55-292C3619A48B}">
      <dgm:prSet custT="1"/>
      <dgm:spPr/>
      <dgm:t>
        <a:bodyPr/>
        <a:lstStyle/>
        <a:p>
          <a:r>
            <a:rPr lang="en-US" sz="1450" dirty="0"/>
            <a:t>Looped(grid) and Branched Layouts</a:t>
          </a:r>
        </a:p>
      </dgm:t>
    </dgm:pt>
    <dgm:pt modelId="{3FFBC184-066E-DA44-96CC-C0913F001387}" type="parTrans" cxnId="{0EA4D91D-B0D3-684D-B086-F6FDDC4E997B}">
      <dgm:prSet/>
      <dgm:spPr/>
      <dgm:t>
        <a:bodyPr/>
        <a:lstStyle/>
        <a:p>
          <a:endParaRPr lang="en-US"/>
        </a:p>
      </dgm:t>
    </dgm:pt>
    <dgm:pt modelId="{82455532-007E-CD43-94C2-2C22D3647D32}" type="sibTrans" cxnId="{0EA4D91D-B0D3-684D-B086-F6FDDC4E997B}">
      <dgm:prSet/>
      <dgm:spPr/>
      <dgm:t>
        <a:bodyPr/>
        <a:lstStyle/>
        <a:p>
          <a:endParaRPr lang="en-US"/>
        </a:p>
      </dgm:t>
    </dgm:pt>
    <dgm:pt modelId="{8F51230F-0E15-5043-A9FD-EA58CFDBB173}">
      <dgm:prSet custT="1"/>
      <dgm:spPr/>
      <dgm:t>
        <a:bodyPr/>
        <a:lstStyle/>
        <a:p>
          <a:r>
            <a:rPr lang="en-US" sz="1800" dirty="0"/>
            <a:t>Appurtenances</a:t>
          </a:r>
        </a:p>
      </dgm:t>
    </dgm:pt>
    <dgm:pt modelId="{7BE391C5-50B0-D54D-A870-477687E4FA29}" type="parTrans" cxnId="{E1B7A2EA-EC17-FE4D-9495-CD174E2B7F75}">
      <dgm:prSet/>
      <dgm:spPr/>
      <dgm:t>
        <a:bodyPr/>
        <a:lstStyle/>
        <a:p>
          <a:endParaRPr lang="en-US"/>
        </a:p>
      </dgm:t>
    </dgm:pt>
    <dgm:pt modelId="{0C9CB977-5920-644A-BB58-750D63A0D5EC}" type="sibTrans" cxnId="{E1B7A2EA-EC17-FE4D-9495-CD174E2B7F75}">
      <dgm:prSet/>
      <dgm:spPr/>
      <dgm:t>
        <a:bodyPr/>
        <a:lstStyle/>
        <a:p>
          <a:endParaRPr lang="en-US"/>
        </a:p>
      </dgm:t>
    </dgm:pt>
    <dgm:pt modelId="{8E6CC61A-7565-DE41-9C7C-A64349D21AF4}">
      <dgm:prSet custT="1"/>
      <dgm:spPr/>
      <dgm:t>
        <a:bodyPr/>
        <a:lstStyle/>
        <a:p>
          <a:r>
            <a:rPr lang="en-US" sz="1500" dirty="0"/>
            <a:t>Fire Hydrants. Valves, auxiliary pumps, fittings</a:t>
          </a:r>
        </a:p>
      </dgm:t>
    </dgm:pt>
    <dgm:pt modelId="{F7FB592B-20D5-924F-9529-F3F0BE296CB2}" type="parTrans" cxnId="{6B25E80E-0103-B040-A899-91631B5C45C8}">
      <dgm:prSet/>
      <dgm:spPr/>
      <dgm:t>
        <a:bodyPr/>
        <a:lstStyle/>
        <a:p>
          <a:endParaRPr lang="en-US"/>
        </a:p>
      </dgm:t>
    </dgm:pt>
    <dgm:pt modelId="{D278FD01-61C2-834B-A76A-43CBF67AD187}" type="sibTrans" cxnId="{6B25E80E-0103-B040-A899-91631B5C45C8}">
      <dgm:prSet/>
      <dgm:spPr/>
      <dgm:t>
        <a:bodyPr/>
        <a:lstStyle/>
        <a:p>
          <a:endParaRPr lang="en-US"/>
        </a:p>
      </dgm:t>
    </dgm:pt>
    <dgm:pt modelId="{620FC507-888E-EE42-974C-6BC302E0788F}" type="pres">
      <dgm:prSet presAssocID="{110057A9-8719-8F4E-B154-1B0578D5E0AC}" presName="Name0" presStyleCnt="0">
        <dgm:presLayoutVars>
          <dgm:dir/>
          <dgm:resizeHandles val="exact"/>
        </dgm:presLayoutVars>
      </dgm:prSet>
      <dgm:spPr/>
    </dgm:pt>
    <dgm:pt modelId="{B1A15794-58D3-3D48-ADCB-C698111546B3}" type="pres">
      <dgm:prSet presAssocID="{F476D20F-FF7A-914E-A8E3-F2D9CB3F4248}" presName="composite" presStyleCnt="0"/>
      <dgm:spPr/>
    </dgm:pt>
    <dgm:pt modelId="{6D6BAD22-A5AE-A546-86CC-1936FDC4A2F7}" type="pres">
      <dgm:prSet presAssocID="{F476D20F-FF7A-914E-A8E3-F2D9CB3F4248}" presName="rect1" presStyleLbl="trAlignAcc1" presStyleIdx="0" presStyleCnt="7">
        <dgm:presLayoutVars>
          <dgm:bulletEnabled val="1"/>
        </dgm:presLayoutVars>
      </dgm:prSet>
      <dgm:spPr/>
    </dgm:pt>
    <dgm:pt modelId="{BB6849DD-213C-F843-A3A0-0AA78156BFDD}" type="pres">
      <dgm:prSet presAssocID="{F476D20F-FF7A-914E-A8E3-F2D9CB3F4248}" presName="rect2" presStyleLbl="fgImgPlac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5000" r="-65000"/>
          </a:stretch>
        </a:blipFill>
      </dgm:spPr>
    </dgm:pt>
    <dgm:pt modelId="{8719A33B-F9CF-2345-A62E-DECD670B7E95}" type="pres">
      <dgm:prSet presAssocID="{50C5EA9F-8044-5045-98D3-994AC4B017D2}" presName="sibTrans" presStyleCnt="0"/>
      <dgm:spPr/>
    </dgm:pt>
    <dgm:pt modelId="{038514D0-C466-DE43-AAD9-4A5DF3FF3CE2}" type="pres">
      <dgm:prSet presAssocID="{EDC19B86-9C74-FD46-B728-B677B1F4B32F}" presName="composite" presStyleCnt="0"/>
      <dgm:spPr/>
    </dgm:pt>
    <dgm:pt modelId="{B3055DA6-3129-F04D-9BEE-4983FFE1CFC3}" type="pres">
      <dgm:prSet presAssocID="{EDC19B86-9C74-FD46-B728-B677B1F4B32F}" presName="rect1" presStyleLbl="trAlignAcc1" presStyleIdx="1" presStyleCnt="7">
        <dgm:presLayoutVars>
          <dgm:bulletEnabled val="1"/>
        </dgm:presLayoutVars>
      </dgm:prSet>
      <dgm:spPr/>
    </dgm:pt>
    <dgm:pt modelId="{79230260-15B4-5D45-80E9-666387FDEEA8}" type="pres">
      <dgm:prSet presAssocID="{EDC19B86-9C74-FD46-B728-B677B1F4B32F}" presName="rect2" presStyleLbl="fgImgPlace1" presStyleIdx="1" presStyleCnt="7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8000" r="-68000"/>
          </a:stretch>
        </a:blipFill>
      </dgm:spPr>
    </dgm:pt>
    <dgm:pt modelId="{DB0710F8-FB74-3A40-A125-73E142427259}" type="pres">
      <dgm:prSet presAssocID="{A2CB8278-B2E6-E649-9098-59A26841864A}" presName="sibTrans" presStyleCnt="0"/>
      <dgm:spPr/>
    </dgm:pt>
    <dgm:pt modelId="{44D7E78F-542C-E242-ABC0-78F3155AB438}" type="pres">
      <dgm:prSet presAssocID="{C35AFE80-8C0C-AA4A-8939-80A4C4CB9590}" presName="composite" presStyleCnt="0"/>
      <dgm:spPr/>
    </dgm:pt>
    <dgm:pt modelId="{DA01391B-6B63-E340-958E-79414A753802}" type="pres">
      <dgm:prSet presAssocID="{C35AFE80-8C0C-AA4A-8939-80A4C4CB9590}" presName="rect1" presStyleLbl="trAlignAcc1" presStyleIdx="2" presStyleCnt="7">
        <dgm:presLayoutVars>
          <dgm:bulletEnabled val="1"/>
        </dgm:presLayoutVars>
      </dgm:prSet>
      <dgm:spPr/>
    </dgm:pt>
    <dgm:pt modelId="{449E1704-862E-9D43-856A-EA594185155D}" type="pres">
      <dgm:prSet presAssocID="{C35AFE80-8C0C-AA4A-8939-80A4C4CB9590}" presName="rect2" presStyleLbl="fgImgPlace1" presStyleIdx="2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</dgm:spPr>
    </dgm:pt>
    <dgm:pt modelId="{4D3695B4-FC90-6D46-84C7-A9F34160409F}" type="pres">
      <dgm:prSet presAssocID="{8A76FE36-6065-2641-893E-6C325C537879}" presName="sibTrans" presStyleCnt="0"/>
      <dgm:spPr/>
    </dgm:pt>
    <dgm:pt modelId="{D06CE308-AB31-C94B-AABC-BD71B5464554}" type="pres">
      <dgm:prSet presAssocID="{BDC64F53-6138-E149-85D3-F773E937A82F}" presName="composite" presStyleCnt="0"/>
      <dgm:spPr/>
    </dgm:pt>
    <dgm:pt modelId="{56546B92-B00A-7243-9DA3-1FC7DB666852}" type="pres">
      <dgm:prSet presAssocID="{BDC64F53-6138-E149-85D3-F773E937A82F}" presName="rect1" presStyleLbl="trAlignAcc1" presStyleIdx="3" presStyleCnt="7">
        <dgm:presLayoutVars>
          <dgm:bulletEnabled val="1"/>
        </dgm:presLayoutVars>
      </dgm:prSet>
      <dgm:spPr/>
    </dgm:pt>
    <dgm:pt modelId="{66B534EF-99F9-7F4D-BE92-7500795CE1CB}" type="pres">
      <dgm:prSet presAssocID="{BDC64F53-6138-E149-85D3-F773E937A82F}" presName="rect2" presStyleLbl="fgImgPlace1" presStyleIdx="3" presStyleCnt="7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2000" r="-42000"/>
          </a:stretch>
        </a:blipFill>
      </dgm:spPr>
    </dgm:pt>
    <dgm:pt modelId="{A2827478-FC78-A344-A672-AB9D9CC32E18}" type="pres">
      <dgm:prSet presAssocID="{F6893DAC-F195-D54B-94E7-BD0ABA6576E9}" presName="sibTrans" presStyleCnt="0"/>
      <dgm:spPr/>
    </dgm:pt>
    <dgm:pt modelId="{4537DE1B-AB22-4547-95C5-3AA2DD76566D}" type="pres">
      <dgm:prSet presAssocID="{EE1808C5-CADF-734F-B7C3-6165F6C0AE07}" presName="composite" presStyleCnt="0"/>
      <dgm:spPr/>
    </dgm:pt>
    <dgm:pt modelId="{DE3871D0-616E-074A-A2FD-0B635565A2E5}" type="pres">
      <dgm:prSet presAssocID="{EE1808C5-CADF-734F-B7C3-6165F6C0AE07}" presName="rect1" presStyleLbl="trAlignAcc1" presStyleIdx="4" presStyleCnt="7">
        <dgm:presLayoutVars>
          <dgm:bulletEnabled val="1"/>
        </dgm:presLayoutVars>
      </dgm:prSet>
      <dgm:spPr/>
    </dgm:pt>
    <dgm:pt modelId="{FB6C9664-F5CB-674B-A8B2-DC817338388D}" type="pres">
      <dgm:prSet presAssocID="{EE1808C5-CADF-734F-B7C3-6165F6C0AE07}" presName="rect2" presStyleLbl="fgImgPlace1" presStyleIdx="4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</dgm:pt>
    <dgm:pt modelId="{868F5327-E015-884C-98B9-0D3C8559F024}" type="pres">
      <dgm:prSet presAssocID="{07978E1F-2493-A948-825A-AC974E2802E3}" presName="sibTrans" presStyleCnt="0"/>
      <dgm:spPr/>
    </dgm:pt>
    <dgm:pt modelId="{A7A635A4-20AF-3945-9070-263E5012F1CE}" type="pres">
      <dgm:prSet presAssocID="{7E0C6B10-DDCD-DF4C-8A5E-E93B41923DB5}" presName="composite" presStyleCnt="0"/>
      <dgm:spPr/>
    </dgm:pt>
    <dgm:pt modelId="{804CB223-5C03-D44B-AA7F-67A086646123}" type="pres">
      <dgm:prSet presAssocID="{7E0C6B10-DDCD-DF4C-8A5E-E93B41923DB5}" presName="rect1" presStyleLbl="trAlignAcc1" presStyleIdx="5" presStyleCnt="7">
        <dgm:presLayoutVars>
          <dgm:bulletEnabled val="1"/>
        </dgm:presLayoutVars>
      </dgm:prSet>
      <dgm:spPr/>
    </dgm:pt>
    <dgm:pt modelId="{EDDBB071-2C78-0F47-9D37-78E84D664985}" type="pres">
      <dgm:prSet presAssocID="{7E0C6B10-DDCD-DF4C-8A5E-E93B41923DB5}" presName="rect2" presStyleLbl="fgImgPlace1" presStyleIdx="5" presStyleCnt="7" custAng="10800000" custFlipVert="1" custFlipHor="1" custScaleX="61414" custScaleY="80068" custLinFactNeighborX="8606" custLinFactNeighborY="16565"/>
      <dgm:spPr/>
    </dgm:pt>
    <dgm:pt modelId="{3F907149-E6F7-9D47-9019-AC655D5BFE73}" type="pres">
      <dgm:prSet presAssocID="{54F569D0-2179-1548-997F-96377F80256E}" presName="sibTrans" presStyleCnt="0"/>
      <dgm:spPr/>
    </dgm:pt>
    <dgm:pt modelId="{2716741E-2665-2042-9C32-2A402BF3A5B2}" type="pres">
      <dgm:prSet presAssocID="{8F51230F-0E15-5043-A9FD-EA58CFDBB173}" presName="composite" presStyleCnt="0"/>
      <dgm:spPr/>
    </dgm:pt>
    <dgm:pt modelId="{FF30AC14-5911-CA4D-AC6A-3B0C16C3CE6B}" type="pres">
      <dgm:prSet presAssocID="{8F51230F-0E15-5043-A9FD-EA58CFDBB173}" presName="rect1" presStyleLbl="trAlignAcc1" presStyleIdx="6" presStyleCnt="7">
        <dgm:presLayoutVars>
          <dgm:bulletEnabled val="1"/>
        </dgm:presLayoutVars>
      </dgm:prSet>
      <dgm:spPr/>
    </dgm:pt>
    <dgm:pt modelId="{1C36AB76-E88D-0D47-8882-E27044E3558D}" type="pres">
      <dgm:prSet presAssocID="{8F51230F-0E15-5043-A9FD-EA58CFDBB173}" presName="rect2" presStyleLbl="fgImgPlace1" presStyleIdx="6" presStyleCnt="7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8000" r="-58000"/>
          </a:stretch>
        </a:blipFill>
      </dgm:spPr>
    </dgm:pt>
  </dgm:ptLst>
  <dgm:cxnLst>
    <dgm:cxn modelId="{EAF08609-0C84-0E47-8DE4-E9855F224CD6}" type="presOf" srcId="{C35AFE80-8C0C-AA4A-8939-80A4C4CB9590}" destId="{DA01391B-6B63-E340-958E-79414A753802}" srcOrd="0" destOrd="0" presId="urn:microsoft.com/office/officeart/2008/layout/PictureStrips"/>
    <dgm:cxn modelId="{6B25E80E-0103-B040-A899-91631B5C45C8}" srcId="{8F51230F-0E15-5043-A9FD-EA58CFDBB173}" destId="{8E6CC61A-7565-DE41-9C7C-A64349D21AF4}" srcOrd="0" destOrd="0" parTransId="{F7FB592B-20D5-924F-9529-F3F0BE296CB2}" sibTransId="{D278FD01-61C2-834B-A76A-43CBF67AD187}"/>
    <dgm:cxn modelId="{0EA4D91D-B0D3-684D-B086-F6FDDC4E997B}" srcId="{7E0C6B10-DDCD-DF4C-8A5E-E93B41923DB5}" destId="{6F38D092-1986-744F-9E55-292C3619A48B}" srcOrd="1" destOrd="0" parTransId="{3FFBC184-066E-DA44-96CC-C0913F001387}" sibTransId="{82455532-007E-CD43-94C2-2C22D3647D32}"/>
    <dgm:cxn modelId="{9368721F-CADA-2142-9D96-CC2E660FE821}" srcId="{110057A9-8719-8F4E-B154-1B0578D5E0AC}" destId="{C35AFE80-8C0C-AA4A-8939-80A4C4CB9590}" srcOrd="2" destOrd="0" parTransId="{C0A4B240-9070-474E-A65A-845908989EAE}" sibTransId="{8A76FE36-6065-2641-893E-6C325C537879}"/>
    <dgm:cxn modelId="{E3A59F1F-26C9-7943-98B2-5643E1F24BDB}" type="presOf" srcId="{1C8137B8-E594-9E49-8EE0-6956CD08C865}" destId="{DE3871D0-616E-074A-A2FD-0B635565A2E5}" srcOrd="0" destOrd="2" presId="urn:microsoft.com/office/officeart/2008/layout/PictureStrips"/>
    <dgm:cxn modelId="{8AEE1E2B-E9B3-FB49-932F-C57FF00CF48C}" srcId="{EE1808C5-CADF-734F-B7C3-6165F6C0AE07}" destId="{998ACFFE-33E0-7C48-B3BB-DE7BA0E92C7F}" srcOrd="2" destOrd="0" parTransId="{5CE2B5A5-DE56-6741-AE26-D5D5C9350C8B}" sibTransId="{7A61AA5E-1C8C-AE42-841B-9140BB4576D0}"/>
    <dgm:cxn modelId="{AD963D2F-88B5-9241-B81B-22767CD90386}" srcId="{BDC64F53-6138-E149-85D3-F773E937A82F}" destId="{D82C0CD8-68D7-6E4C-A087-2146FA5EAF2D}" srcOrd="0" destOrd="0" parTransId="{5A7C4859-3A7F-BB47-AB95-C4962475162A}" sibTransId="{1F324B34-F026-4B45-8AC1-3401E27B6EB5}"/>
    <dgm:cxn modelId="{B8F6EC30-8D2A-CD43-83CC-4FC9FFCD3A41}" srcId="{EDC19B86-9C74-FD46-B728-B677B1F4B32F}" destId="{9F2AD537-20B5-F54D-B4AD-8B282DE1523E}" srcOrd="0" destOrd="0" parTransId="{57C74C0C-926B-B848-88D7-81D2B20B7E11}" sibTransId="{CBB943F4-5360-3E43-A227-63173271FE53}"/>
    <dgm:cxn modelId="{513C8E35-6EED-CB4B-A74B-BE4F161BA1BF}" srcId="{EDC19B86-9C74-FD46-B728-B677B1F4B32F}" destId="{65BC98C7-962C-0E48-8001-5F0AAAE19685}" srcOrd="1" destOrd="0" parTransId="{917AD1F6-B3F3-DD46-B1D1-AB9C57F02FA0}" sibTransId="{68FC519D-D4BE-9246-BF32-8874DE9FE5F1}"/>
    <dgm:cxn modelId="{EF36F63B-3A8C-1743-A7AE-FC78AB02472C}" type="presOf" srcId="{6F38D092-1986-744F-9E55-292C3619A48B}" destId="{804CB223-5C03-D44B-AA7F-67A086646123}" srcOrd="0" destOrd="2" presId="urn:microsoft.com/office/officeart/2008/layout/PictureStrips"/>
    <dgm:cxn modelId="{D910814C-C7D2-5B43-91C4-88CFD33A99CB}" type="presOf" srcId="{F1EEF53D-FA8F-1946-B7B6-57A463BC5342}" destId="{DA01391B-6B63-E340-958E-79414A753802}" srcOrd="0" destOrd="1" presId="urn:microsoft.com/office/officeart/2008/layout/PictureStrips"/>
    <dgm:cxn modelId="{B87B5458-C0BD-FC4D-8F29-5E45E15BD13F}" type="presOf" srcId="{F476D20F-FF7A-914E-A8E3-F2D9CB3F4248}" destId="{6D6BAD22-A5AE-A546-86CC-1936FDC4A2F7}" srcOrd="0" destOrd="0" presId="urn:microsoft.com/office/officeart/2008/layout/PictureStrips"/>
    <dgm:cxn modelId="{B2CDDF5E-816A-CD42-A93C-32E8321CB574}" srcId="{110057A9-8719-8F4E-B154-1B0578D5E0AC}" destId="{F476D20F-FF7A-914E-A8E3-F2D9CB3F4248}" srcOrd="0" destOrd="0" parTransId="{DCBD08A1-9E3C-4F48-A09C-87BB6A40FC81}" sibTransId="{50C5EA9F-8044-5045-98D3-994AC4B017D2}"/>
    <dgm:cxn modelId="{F2032361-55C7-1442-A2FB-26D42CBB26A1}" type="presOf" srcId="{EE1808C5-CADF-734F-B7C3-6165F6C0AE07}" destId="{DE3871D0-616E-074A-A2FD-0B635565A2E5}" srcOrd="0" destOrd="0" presId="urn:microsoft.com/office/officeart/2008/layout/PictureStrips"/>
    <dgm:cxn modelId="{BD91C661-B4FF-1D43-93E0-725519BB7978}" type="presOf" srcId="{26F1DBC9-EE71-2742-B037-63D600819FD0}" destId="{804CB223-5C03-D44B-AA7F-67A086646123}" srcOrd="0" destOrd="1" presId="urn:microsoft.com/office/officeart/2008/layout/PictureStrips"/>
    <dgm:cxn modelId="{57593066-051C-0D46-B029-F07AAD7DF011}" type="presOf" srcId="{8F51230F-0E15-5043-A9FD-EA58CFDBB173}" destId="{FF30AC14-5911-CA4D-AC6A-3B0C16C3CE6B}" srcOrd="0" destOrd="0" presId="urn:microsoft.com/office/officeart/2008/layout/PictureStrips"/>
    <dgm:cxn modelId="{94C99D6D-E509-974B-8ED6-14EA913F4B6F}" type="presOf" srcId="{7E0C6B10-DDCD-DF4C-8A5E-E93B41923DB5}" destId="{804CB223-5C03-D44B-AA7F-67A086646123}" srcOrd="0" destOrd="0" presId="urn:microsoft.com/office/officeart/2008/layout/PictureStrips"/>
    <dgm:cxn modelId="{5914936E-77B0-F949-A46D-32FBEF066003}" type="presOf" srcId="{9F2AD537-20B5-F54D-B4AD-8B282DE1523E}" destId="{B3055DA6-3129-F04D-9BEE-4983FFE1CFC3}" srcOrd="0" destOrd="1" presId="urn:microsoft.com/office/officeart/2008/layout/PictureStrips"/>
    <dgm:cxn modelId="{700B4F70-366C-9240-A645-6847F923B516}" srcId="{F476D20F-FF7A-914E-A8E3-F2D9CB3F4248}" destId="{4311644A-BD48-B344-B456-0B1B8AFD7498}" srcOrd="2" destOrd="0" parTransId="{3CC442DD-1EF7-EF4F-9007-A22444C54A91}" sibTransId="{B35B0FFF-0DE2-AB4D-A5E2-85BCEEE8486E}"/>
    <dgm:cxn modelId="{FC2A3971-E9D6-C845-A755-A246BCF375EA}" srcId="{7E0C6B10-DDCD-DF4C-8A5E-E93B41923DB5}" destId="{26F1DBC9-EE71-2742-B037-63D600819FD0}" srcOrd="0" destOrd="0" parTransId="{B63CDC6D-4D72-6941-AED6-0D9D3205A50B}" sibTransId="{D2B09503-1713-184A-8673-7065742AE89E}"/>
    <dgm:cxn modelId="{AC407573-1148-B24D-BE5F-C10ABDA1B51A}" srcId="{F476D20F-FF7A-914E-A8E3-F2D9CB3F4248}" destId="{76B046BD-4B49-9E47-A726-3DAC13286A8F}" srcOrd="1" destOrd="0" parTransId="{4BD799F3-E8CD-834F-90FF-D4AE4AA0BE59}" sibTransId="{B7F049A1-66B1-A644-929E-84990A1B011E}"/>
    <dgm:cxn modelId="{0C76AE74-86B6-1345-9934-9D058C8B1911}" type="presOf" srcId="{4311644A-BD48-B344-B456-0B1B8AFD7498}" destId="{6D6BAD22-A5AE-A546-86CC-1936FDC4A2F7}" srcOrd="0" destOrd="3" presId="urn:microsoft.com/office/officeart/2008/layout/PictureStrips"/>
    <dgm:cxn modelId="{0B95067F-F463-5745-9CE4-9D673EFDC421}" type="presOf" srcId="{65BC98C7-962C-0E48-8001-5F0AAAE19685}" destId="{B3055DA6-3129-F04D-9BEE-4983FFE1CFC3}" srcOrd="0" destOrd="2" presId="urn:microsoft.com/office/officeart/2008/layout/PictureStrips"/>
    <dgm:cxn modelId="{9C71F190-B988-7140-B9E9-9626A3D398D3}" type="presOf" srcId="{0894C5E1-8121-1849-96BD-780C9F856225}" destId="{B3055DA6-3129-F04D-9BEE-4983FFE1CFC3}" srcOrd="0" destOrd="3" presId="urn:microsoft.com/office/officeart/2008/layout/PictureStrips"/>
    <dgm:cxn modelId="{F1A2B395-C49B-1C4D-9504-B2B8F69EA31D}" srcId="{EE1808C5-CADF-734F-B7C3-6165F6C0AE07}" destId="{1C8137B8-E594-9E49-8EE0-6956CD08C865}" srcOrd="1" destOrd="0" parTransId="{71CD1053-67AE-1F49-8E78-F6F44EAAE5BE}" sibTransId="{8DF252B3-6310-4748-AE5A-0FCFC1F384E4}"/>
    <dgm:cxn modelId="{6955389A-9535-7049-9C8B-E9F43A77717A}" srcId="{EDC19B86-9C74-FD46-B728-B677B1F4B32F}" destId="{0894C5E1-8121-1849-96BD-780C9F856225}" srcOrd="2" destOrd="0" parTransId="{BC006443-1FE6-634E-AAA2-AB2B5240A6F8}" sibTransId="{A0449506-CA63-BA45-85E8-94FF03B77297}"/>
    <dgm:cxn modelId="{208DE1A3-FFF4-244E-9543-4C81183E3042}" type="presOf" srcId="{EDC19B86-9C74-FD46-B728-B677B1F4B32F}" destId="{B3055DA6-3129-F04D-9BEE-4983FFE1CFC3}" srcOrd="0" destOrd="0" presId="urn:microsoft.com/office/officeart/2008/layout/PictureStrips"/>
    <dgm:cxn modelId="{0594E6A3-FAF4-9B4A-AAC6-046BA3BC680C}" srcId="{110057A9-8719-8F4E-B154-1B0578D5E0AC}" destId="{EE1808C5-CADF-734F-B7C3-6165F6C0AE07}" srcOrd="4" destOrd="0" parTransId="{850F3B55-24EC-1643-9149-BC523D6F1135}" sibTransId="{07978E1F-2493-A948-825A-AC974E2802E3}"/>
    <dgm:cxn modelId="{C574A3AE-8DDD-9647-BC04-FB14FFB47B24}" type="presOf" srcId="{A77129D8-5FB5-9A45-A49E-D8DA6CC5C2CE}" destId="{DE3871D0-616E-074A-A2FD-0B635565A2E5}" srcOrd="0" destOrd="1" presId="urn:microsoft.com/office/officeart/2008/layout/PictureStrips"/>
    <dgm:cxn modelId="{780F2BB1-8E0F-9E48-9757-6C89FA0AB8F0}" type="presOf" srcId="{D82C0CD8-68D7-6E4C-A087-2146FA5EAF2D}" destId="{56546B92-B00A-7243-9DA3-1FC7DB666852}" srcOrd="0" destOrd="1" presId="urn:microsoft.com/office/officeart/2008/layout/PictureStrips"/>
    <dgm:cxn modelId="{1EC9A8BA-D04C-1445-BB07-58E10F19E471}" srcId="{C35AFE80-8C0C-AA4A-8939-80A4C4CB9590}" destId="{F1EEF53D-FA8F-1946-B7B6-57A463BC5342}" srcOrd="0" destOrd="0" parTransId="{2655DF04-7604-204F-B7AF-CB6AE937E2EB}" sibTransId="{F8E7EB94-38E7-C040-823E-3EEC3E7140F3}"/>
    <dgm:cxn modelId="{24D460C3-A131-3640-AB02-74617DC61CCB}" srcId="{110057A9-8719-8F4E-B154-1B0578D5E0AC}" destId="{BDC64F53-6138-E149-85D3-F773E937A82F}" srcOrd="3" destOrd="0" parTransId="{49CC782C-ECF8-034A-B941-5BF1129FD936}" sibTransId="{F6893DAC-F195-D54B-94E7-BD0ABA6576E9}"/>
    <dgm:cxn modelId="{52F05ECC-1EBA-494E-93F0-363496B4D91C}" type="presOf" srcId="{8E6CC61A-7565-DE41-9C7C-A64349D21AF4}" destId="{FF30AC14-5911-CA4D-AC6A-3B0C16C3CE6B}" srcOrd="0" destOrd="1" presId="urn:microsoft.com/office/officeart/2008/layout/PictureStrips"/>
    <dgm:cxn modelId="{6B3961CF-CC12-354F-A9AA-B4699EE05B98}" srcId="{110057A9-8719-8F4E-B154-1B0578D5E0AC}" destId="{7E0C6B10-DDCD-DF4C-8A5E-E93B41923DB5}" srcOrd="5" destOrd="0" parTransId="{EECAAC1E-50F2-1240-BCE0-ADF063BFA71B}" sibTransId="{54F569D0-2179-1548-997F-96377F80256E}"/>
    <dgm:cxn modelId="{1CEAA5D8-464C-8B41-84A3-F74B717BE92B}" type="presOf" srcId="{689FBF88-D6FD-FC45-8FD5-B7833826C484}" destId="{6D6BAD22-A5AE-A546-86CC-1936FDC4A2F7}" srcOrd="0" destOrd="1" presId="urn:microsoft.com/office/officeart/2008/layout/PictureStrips"/>
    <dgm:cxn modelId="{C1278FD9-F08A-4F4C-8404-01D11467B88A}" type="presOf" srcId="{998ACFFE-33E0-7C48-B3BB-DE7BA0E92C7F}" destId="{DE3871D0-616E-074A-A2FD-0B635565A2E5}" srcOrd="0" destOrd="3" presId="urn:microsoft.com/office/officeart/2008/layout/PictureStrips"/>
    <dgm:cxn modelId="{995DBDD9-2504-DF40-ADE4-822979F6A5C3}" type="presOf" srcId="{76B046BD-4B49-9E47-A726-3DAC13286A8F}" destId="{6D6BAD22-A5AE-A546-86CC-1936FDC4A2F7}" srcOrd="0" destOrd="2" presId="urn:microsoft.com/office/officeart/2008/layout/PictureStrips"/>
    <dgm:cxn modelId="{3D7DC6D9-3AD7-AE40-82B0-AA40A8DB4A85}" srcId="{F476D20F-FF7A-914E-A8E3-F2D9CB3F4248}" destId="{689FBF88-D6FD-FC45-8FD5-B7833826C484}" srcOrd="0" destOrd="0" parTransId="{7E8D6CA9-C0C8-6C44-95D7-AC44E1A6AD4E}" sibTransId="{29B9E859-1BF3-4941-AE5B-4B261C89EE4C}"/>
    <dgm:cxn modelId="{0EE64EDA-055A-4C47-9072-7D85592E2255}" type="presOf" srcId="{110057A9-8719-8F4E-B154-1B0578D5E0AC}" destId="{620FC507-888E-EE42-974C-6BC302E0788F}" srcOrd="0" destOrd="0" presId="urn:microsoft.com/office/officeart/2008/layout/PictureStrips"/>
    <dgm:cxn modelId="{E1B7A2EA-EC17-FE4D-9495-CD174E2B7F75}" srcId="{110057A9-8719-8F4E-B154-1B0578D5E0AC}" destId="{8F51230F-0E15-5043-A9FD-EA58CFDBB173}" srcOrd="6" destOrd="0" parTransId="{7BE391C5-50B0-D54D-A870-477687E4FA29}" sibTransId="{0C9CB977-5920-644A-BB58-750D63A0D5EC}"/>
    <dgm:cxn modelId="{F10CE3EE-7308-D74F-AD89-DAD5E38507E1}" srcId="{EE1808C5-CADF-734F-B7C3-6165F6C0AE07}" destId="{A77129D8-5FB5-9A45-A49E-D8DA6CC5C2CE}" srcOrd="0" destOrd="0" parTransId="{BEA8FB1E-B62A-5F46-8143-8DAA6C2A9503}" sibTransId="{5949DC4B-BB97-3649-85ED-06A06FA6A771}"/>
    <dgm:cxn modelId="{31973AF6-F162-F443-95EA-9061C8BD51A6}" type="presOf" srcId="{BDC64F53-6138-E149-85D3-F773E937A82F}" destId="{56546B92-B00A-7243-9DA3-1FC7DB666852}" srcOrd="0" destOrd="0" presId="urn:microsoft.com/office/officeart/2008/layout/PictureStrips"/>
    <dgm:cxn modelId="{671166FA-EE6C-EF48-A239-5F42B287ED52}" srcId="{110057A9-8719-8F4E-B154-1B0578D5E0AC}" destId="{EDC19B86-9C74-FD46-B728-B677B1F4B32F}" srcOrd="1" destOrd="0" parTransId="{B0937A09-2ACA-9C46-8532-CB0624731329}" sibTransId="{A2CB8278-B2E6-E649-9098-59A26841864A}"/>
    <dgm:cxn modelId="{DA205F9A-17B7-A44A-83F5-DDD685DFE147}" type="presParOf" srcId="{620FC507-888E-EE42-974C-6BC302E0788F}" destId="{B1A15794-58D3-3D48-ADCB-C698111546B3}" srcOrd="0" destOrd="0" presId="urn:microsoft.com/office/officeart/2008/layout/PictureStrips"/>
    <dgm:cxn modelId="{89E70115-93A7-0E45-8AB0-039E90F8AED9}" type="presParOf" srcId="{B1A15794-58D3-3D48-ADCB-C698111546B3}" destId="{6D6BAD22-A5AE-A546-86CC-1936FDC4A2F7}" srcOrd="0" destOrd="0" presId="urn:microsoft.com/office/officeart/2008/layout/PictureStrips"/>
    <dgm:cxn modelId="{CDBF34D6-C435-614C-9418-4633F863BDFF}" type="presParOf" srcId="{B1A15794-58D3-3D48-ADCB-C698111546B3}" destId="{BB6849DD-213C-F843-A3A0-0AA78156BFDD}" srcOrd="1" destOrd="0" presId="urn:microsoft.com/office/officeart/2008/layout/PictureStrips"/>
    <dgm:cxn modelId="{5AE4BDF5-E1EE-FC46-8A82-38BA1576839E}" type="presParOf" srcId="{620FC507-888E-EE42-974C-6BC302E0788F}" destId="{8719A33B-F9CF-2345-A62E-DECD670B7E95}" srcOrd="1" destOrd="0" presId="urn:microsoft.com/office/officeart/2008/layout/PictureStrips"/>
    <dgm:cxn modelId="{49F8C137-2D33-B344-B2A7-17F34CA50863}" type="presParOf" srcId="{620FC507-888E-EE42-974C-6BC302E0788F}" destId="{038514D0-C466-DE43-AAD9-4A5DF3FF3CE2}" srcOrd="2" destOrd="0" presId="urn:microsoft.com/office/officeart/2008/layout/PictureStrips"/>
    <dgm:cxn modelId="{B8CB252E-CD60-2245-84C7-DE0718730DC6}" type="presParOf" srcId="{038514D0-C466-DE43-AAD9-4A5DF3FF3CE2}" destId="{B3055DA6-3129-F04D-9BEE-4983FFE1CFC3}" srcOrd="0" destOrd="0" presId="urn:microsoft.com/office/officeart/2008/layout/PictureStrips"/>
    <dgm:cxn modelId="{89C13E02-8A4B-0645-8DF3-A37E653ABC42}" type="presParOf" srcId="{038514D0-C466-DE43-AAD9-4A5DF3FF3CE2}" destId="{79230260-15B4-5D45-80E9-666387FDEEA8}" srcOrd="1" destOrd="0" presId="urn:microsoft.com/office/officeart/2008/layout/PictureStrips"/>
    <dgm:cxn modelId="{0261F11C-4AD1-9948-AE3E-546342D3EBEA}" type="presParOf" srcId="{620FC507-888E-EE42-974C-6BC302E0788F}" destId="{DB0710F8-FB74-3A40-A125-73E142427259}" srcOrd="3" destOrd="0" presId="urn:microsoft.com/office/officeart/2008/layout/PictureStrips"/>
    <dgm:cxn modelId="{17B40155-55B8-3546-9F67-95AA0A3809CA}" type="presParOf" srcId="{620FC507-888E-EE42-974C-6BC302E0788F}" destId="{44D7E78F-542C-E242-ABC0-78F3155AB438}" srcOrd="4" destOrd="0" presId="urn:microsoft.com/office/officeart/2008/layout/PictureStrips"/>
    <dgm:cxn modelId="{B64B009D-1490-F048-9AFC-AC93FCD92096}" type="presParOf" srcId="{44D7E78F-542C-E242-ABC0-78F3155AB438}" destId="{DA01391B-6B63-E340-958E-79414A753802}" srcOrd="0" destOrd="0" presId="urn:microsoft.com/office/officeart/2008/layout/PictureStrips"/>
    <dgm:cxn modelId="{5F9D3492-9448-9849-95D1-F4A4B5A020E1}" type="presParOf" srcId="{44D7E78F-542C-E242-ABC0-78F3155AB438}" destId="{449E1704-862E-9D43-856A-EA594185155D}" srcOrd="1" destOrd="0" presId="urn:microsoft.com/office/officeart/2008/layout/PictureStrips"/>
    <dgm:cxn modelId="{3D4C1FE5-3BA0-6645-974C-551346F715A3}" type="presParOf" srcId="{620FC507-888E-EE42-974C-6BC302E0788F}" destId="{4D3695B4-FC90-6D46-84C7-A9F34160409F}" srcOrd="5" destOrd="0" presId="urn:microsoft.com/office/officeart/2008/layout/PictureStrips"/>
    <dgm:cxn modelId="{C6466662-7AA8-8640-ADEE-4E00BE6F426A}" type="presParOf" srcId="{620FC507-888E-EE42-974C-6BC302E0788F}" destId="{D06CE308-AB31-C94B-AABC-BD71B5464554}" srcOrd="6" destOrd="0" presId="urn:microsoft.com/office/officeart/2008/layout/PictureStrips"/>
    <dgm:cxn modelId="{82C34062-E112-2441-8B46-E8F31CCEFF5E}" type="presParOf" srcId="{D06CE308-AB31-C94B-AABC-BD71B5464554}" destId="{56546B92-B00A-7243-9DA3-1FC7DB666852}" srcOrd="0" destOrd="0" presId="urn:microsoft.com/office/officeart/2008/layout/PictureStrips"/>
    <dgm:cxn modelId="{E237F92D-D075-B447-9967-F7F7761A38EE}" type="presParOf" srcId="{D06CE308-AB31-C94B-AABC-BD71B5464554}" destId="{66B534EF-99F9-7F4D-BE92-7500795CE1CB}" srcOrd="1" destOrd="0" presId="urn:microsoft.com/office/officeart/2008/layout/PictureStrips"/>
    <dgm:cxn modelId="{FDB10343-6A96-B44B-B090-072B5730E5E0}" type="presParOf" srcId="{620FC507-888E-EE42-974C-6BC302E0788F}" destId="{A2827478-FC78-A344-A672-AB9D9CC32E18}" srcOrd="7" destOrd="0" presId="urn:microsoft.com/office/officeart/2008/layout/PictureStrips"/>
    <dgm:cxn modelId="{7DE3F63F-E76C-364E-96C3-014ACD741645}" type="presParOf" srcId="{620FC507-888E-EE42-974C-6BC302E0788F}" destId="{4537DE1B-AB22-4547-95C5-3AA2DD76566D}" srcOrd="8" destOrd="0" presId="urn:microsoft.com/office/officeart/2008/layout/PictureStrips"/>
    <dgm:cxn modelId="{BA8D3126-8DB1-1E4F-B264-E24741CF18EF}" type="presParOf" srcId="{4537DE1B-AB22-4547-95C5-3AA2DD76566D}" destId="{DE3871D0-616E-074A-A2FD-0B635565A2E5}" srcOrd="0" destOrd="0" presId="urn:microsoft.com/office/officeart/2008/layout/PictureStrips"/>
    <dgm:cxn modelId="{4813EFEA-9AA0-8141-95F4-AEBA212DE7C8}" type="presParOf" srcId="{4537DE1B-AB22-4547-95C5-3AA2DD76566D}" destId="{FB6C9664-F5CB-674B-A8B2-DC817338388D}" srcOrd="1" destOrd="0" presId="urn:microsoft.com/office/officeart/2008/layout/PictureStrips"/>
    <dgm:cxn modelId="{D99A4A7D-5CAE-3547-8A0A-7F7B0EA6AA0C}" type="presParOf" srcId="{620FC507-888E-EE42-974C-6BC302E0788F}" destId="{868F5327-E015-884C-98B9-0D3C8559F024}" srcOrd="9" destOrd="0" presId="urn:microsoft.com/office/officeart/2008/layout/PictureStrips"/>
    <dgm:cxn modelId="{20F83661-0CC6-3447-AB3B-0312B017E4C7}" type="presParOf" srcId="{620FC507-888E-EE42-974C-6BC302E0788F}" destId="{A7A635A4-20AF-3945-9070-263E5012F1CE}" srcOrd="10" destOrd="0" presId="urn:microsoft.com/office/officeart/2008/layout/PictureStrips"/>
    <dgm:cxn modelId="{66A7F3A4-8232-8D49-9A7E-A5EFFA8B8D5A}" type="presParOf" srcId="{A7A635A4-20AF-3945-9070-263E5012F1CE}" destId="{804CB223-5C03-D44B-AA7F-67A086646123}" srcOrd="0" destOrd="0" presId="urn:microsoft.com/office/officeart/2008/layout/PictureStrips"/>
    <dgm:cxn modelId="{4BBB57B2-E887-B844-9009-6F88D5B541DA}" type="presParOf" srcId="{A7A635A4-20AF-3945-9070-263E5012F1CE}" destId="{EDDBB071-2C78-0F47-9D37-78E84D664985}" srcOrd="1" destOrd="0" presId="urn:microsoft.com/office/officeart/2008/layout/PictureStrips"/>
    <dgm:cxn modelId="{BD2F15E0-3A24-7D4C-B62C-555DE3959AA7}" type="presParOf" srcId="{620FC507-888E-EE42-974C-6BC302E0788F}" destId="{3F907149-E6F7-9D47-9019-AC655D5BFE73}" srcOrd="11" destOrd="0" presId="urn:microsoft.com/office/officeart/2008/layout/PictureStrips"/>
    <dgm:cxn modelId="{B1B81486-C8FC-2947-922A-4F7EBA698BBE}" type="presParOf" srcId="{620FC507-888E-EE42-974C-6BC302E0788F}" destId="{2716741E-2665-2042-9C32-2A402BF3A5B2}" srcOrd="12" destOrd="0" presId="urn:microsoft.com/office/officeart/2008/layout/PictureStrips"/>
    <dgm:cxn modelId="{31BCED2C-1DEC-8B42-8068-AF264C2B51BB}" type="presParOf" srcId="{2716741E-2665-2042-9C32-2A402BF3A5B2}" destId="{FF30AC14-5911-CA4D-AC6A-3B0C16C3CE6B}" srcOrd="0" destOrd="0" presId="urn:microsoft.com/office/officeart/2008/layout/PictureStrips"/>
    <dgm:cxn modelId="{5D90BE3F-05F7-2148-BFEE-538C3532BFC0}" type="presParOf" srcId="{2716741E-2665-2042-9C32-2A402BF3A5B2}" destId="{1C36AB76-E88D-0D47-8882-E27044E3558D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6BAD22-A5AE-A546-86CC-1936FDC4A2F7}">
      <dsp:nvSpPr>
        <dsp:cNvPr id="0" name=""/>
        <dsp:cNvSpPr/>
      </dsp:nvSpPr>
      <dsp:spPr>
        <a:xfrm>
          <a:off x="1919661" y="271337"/>
          <a:ext cx="3731030" cy="116594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735" tIns="57150" rIns="57150" bIns="5715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 dirty="0"/>
            <a:t>Water source (Main Supply)</a:t>
          </a:r>
          <a:endParaRPr lang="en-US" sz="18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baseline="0" dirty="0"/>
            <a:t>Lake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baseline="0" dirty="0"/>
            <a:t>River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baseline="0" dirty="0"/>
            <a:t>Aquifer</a:t>
          </a:r>
          <a:endParaRPr lang="en-US" sz="1500" kern="1200" dirty="0"/>
        </a:p>
      </dsp:txBody>
      <dsp:txXfrm>
        <a:off x="1919661" y="271337"/>
        <a:ext cx="3731030" cy="1165946"/>
      </dsp:txXfrm>
    </dsp:sp>
    <dsp:sp modelId="{BB6849DD-213C-F843-A3A0-0AA78156BFDD}">
      <dsp:nvSpPr>
        <dsp:cNvPr id="0" name=""/>
        <dsp:cNvSpPr/>
      </dsp:nvSpPr>
      <dsp:spPr>
        <a:xfrm>
          <a:off x="1764202" y="102922"/>
          <a:ext cx="816162" cy="12242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5000" r="-65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3055DA6-3129-F04D-9BEE-4983FFE1CFC3}">
      <dsp:nvSpPr>
        <dsp:cNvPr id="0" name=""/>
        <dsp:cNvSpPr/>
      </dsp:nvSpPr>
      <dsp:spPr>
        <a:xfrm>
          <a:off x="6006979" y="271337"/>
          <a:ext cx="3731030" cy="116594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735" tIns="57150" rIns="57150" bIns="5715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Treatment Facility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Treats and disinfects water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Meet water quality standards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Potable water</a:t>
          </a:r>
        </a:p>
      </dsp:txBody>
      <dsp:txXfrm>
        <a:off x="6006979" y="271337"/>
        <a:ext cx="3731030" cy="1165946"/>
      </dsp:txXfrm>
    </dsp:sp>
    <dsp:sp modelId="{79230260-15B4-5D45-80E9-666387FDEEA8}">
      <dsp:nvSpPr>
        <dsp:cNvPr id="0" name=""/>
        <dsp:cNvSpPr/>
      </dsp:nvSpPr>
      <dsp:spPr>
        <a:xfrm>
          <a:off x="5851520" y="102922"/>
          <a:ext cx="816162" cy="122424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8000" r="-68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A01391B-6B63-E340-958E-79414A753802}">
      <dsp:nvSpPr>
        <dsp:cNvPr id="0" name=""/>
        <dsp:cNvSpPr/>
      </dsp:nvSpPr>
      <dsp:spPr>
        <a:xfrm>
          <a:off x="1919661" y="1739135"/>
          <a:ext cx="3731030" cy="116594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735" tIns="57150" rIns="57150" bIns="5715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Transmission Lines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Convey water from</a:t>
          </a:r>
          <a:br>
            <a:rPr lang="en-US" sz="1500" kern="1200" dirty="0"/>
          </a:br>
          <a:r>
            <a:rPr lang="en-US" sz="1500" kern="1200" dirty="0"/>
            <a:t>	source – treatment facility</a:t>
          </a:r>
          <a:br>
            <a:rPr lang="en-US" sz="1500" kern="1200" dirty="0"/>
          </a:br>
          <a:r>
            <a:rPr lang="en-US" sz="1500" kern="1200" dirty="0"/>
            <a:t>            facility – network </a:t>
          </a:r>
        </a:p>
      </dsp:txBody>
      <dsp:txXfrm>
        <a:off x="1919661" y="1739135"/>
        <a:ext cx="3731030" cy="1165946"/>
      </dsp:txXfrm>
    </dsp:sp>
    <dsp:sp modelId="{449E1704-862E-9D43-856A-EA594185155D}">
      <dsp:nvSpPr>
        <dsp:cNvPr id="0" name=""/>
        <dsp:cNvSpPr/>
      </dsp:nvSpPr>
      <dsp:spPr>
        <a:xfrm>
          <a:off x="1764202" y="1570720"/>
          <a:ext cx="816162" cy="12242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6546B92-B00A-7243-9DA3-1FC7DB666852}">
      <dsp:nvSpPr>
        <dsp:cNvPr id="0" name=""/>
        <dsp:cNvSpPr/>
      </dsp:nvSpPr>
      <dsp:spPr>
        <a:xfrm>
          <a:off x="6006979" y="1739135"/>
          <a:ext cx="3731030" cy="116594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735" tIns="57150" rIns="57150" bIns="5715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Pumping Facilities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Provide energy to move water</a:t>
          </a:r>
        </a:p>
      </dsp:txBody>
      <dsp:txXfrm>
        <a:off x="6006979" y="1739135"/>
        <a:ext cx="3731030" cy="1165946"/>
      </dsp:txXfrm>
    </dsp:sp>
    <dsp:sp modelId="{66B534EF-99F9-7F4D-BE92-7500795CE1CB}">
      <dsp:nvSpPr>
        <dsp:cNvPr id="0" name=""/>
        <dsp:cNvSpPr/>
      </dsp:nvSpPr>
      <dsp:spPr>
        <a:xfrm>
          <a:off x="5851520" y="1570720"/>
          <a:ext cx="816162" cy="122424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2000" r="-42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E3871D0-616E-074A-A2FD-0B635565A2E5}">
      <dsp:nvSpPr>
        <dsp:cNvPr id="0" name=""/>
        <dsp:cNvSpPr/>
      </dsp:nvSpPr>
      <dsp:spPr>
        <a:xfrm>
          <a:off x="1997391" y="3206932"/>
          <a:ext cx="3731030" cy="116594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735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Intermediate Storage Facilities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Stabilize line pressures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Reserve for peak demand periods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Provide storage for fire flow req.</a:t>
          </a:r>
        </a:p>
      </dsp:txBody>
      <dsp:txXfrm>
        <a:off x="1997391" y="3206932"/>
        <a:ext cx="3731030" cy="1165946"/>
      </dsp:txXfrm>
    </dsp:sp>
    <dsp:sp modelId="{FB6C9664-F5CB-674B-A8B2-DC817338388D}">
      <dsp:nvSpPr>
        <dsp:cNvPr id="0" name=""/>
        <dsp:cNvSpPr/>
      </dsp:nvSpPr>
      <dsp:spPr>
        <a:xfrm>
          <a:off x="1841931" y="3038518"/>
          <a:ext cx="816162" cy="12242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04CB223-5C03-D44B-AA7F-67A086646123}">
      <dsp:nvSpPr>
        <dsp:cNvPr id="0" name=""/>
        <dsp:cNvSpPr/>
      </dsp:nvSpPr>
      <dsp:spPr>
        <a:xfrm>
          <a:off x="5929250" y="3145928"/>
          <a:ext cx="3731030" cy="116594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735" tIns="57150" rIns="57150" bIns="5715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Distribution Lines</a:t>
          </a:r>
        </a:p>
        <a:p>
          <a:pPr marL="114300" lvl="1" indent="-114300" algn="l" defTabSz="6445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50" kern="1200" dirty="0"/>
            <a:t>Convey water from</a:t>
          </a:r>
          <a:br>
            <a:rPr lang="en-US" sz="1450" kern="1200" dirty="0"/>
          </a:br>
          <a:r>
            <a:rPr lang="en-US" sz="1450" kern="1200" dirty="0"/>
            <a:t>	storage – service areas</a:t>
          </a:r>
        </a:p>
        <a:p>
          <a:pPr marL="114300" lvl="1" indent="-114300" algn="l" defTabSz="6445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50" kern="1200" dirty="0"/>
            <a:t>Looped(grid) and Branched Layouts</a:t>
          </a:r>
        </a:p>
      </dsp:txBody>
      <dsp:txXfrm>
        <a:off x="5929250" y="3145928"/>
        <a:ext cx="3731030" cy="1165946"/>
      </dsp:txXfrm>
    </dsp:sp>
    <dsp:sp modelId="{EDDBB071-2C78-0F47-9D37-78E84D664985}">
      <dsp:nvSpPr>
        <dsp:cNvPr id="0" name=""/>
        <dsp:cNvSpPr/>
      </dsp:nvSpPr>
      <dsp:spPr>
        <a:xfrm rot="10800000" flipH="1" flipV="1">
          <a:off x="6001491" y="3302318"/>
          <a:ext cx="501238" cy="9802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F30AC14-5911-CA4D-AC6A-3B0C16C3CE6B}">
      <dsp:nvSpPr>
        <dsp:cNvPr id="0" name=""/>
        <dsp:cNvSpPr/>
      </dsp:nvSpPr>
      <dsp:spPr>
        <a:xfrm>
          <a:off x="3963320" y="4674730"/>
          <a:ext cx="3731030" cy="116594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735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Appurtenances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Fire Hydrants. Valves, auxiliary pumps, fittings</a:t>
          </a:r>
        </a:p>
      </dsp:txBody>
      <dsp:txXfrm>
        <a:off x="3963320" y="4674730"/>
        <a:ext cx="3731030" cy="1165946"/>
      </dsp:txXfrm>
    </dsp:sp>
    <dsp:sp modelId="{1C36AB76-E88D-0D47-8882-E27044E3558D}">
      <dsp:nvSpPr>
        <dsp:cNvPr id="0" name=""/>
        <dsp:cNvSpPr/>
      </dsp:nvSpPr>
      <dsp:spPr>
        <a:xfrm>
          <a:off x="3807861" y="4506315"/>
          <a:ext cx="816162" cy="1224244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8000" r="-58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1A747-9665-7048-85A9-219A20BF8E11}" type="datetimeFigureOut">
              <a:rPr lang="en-US" smtClean="0"/>
              <a:t>9/26/19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3A099-37C4-7642-9CFD-DFABEA82D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99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 3372 Water Systems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9: EPA-</a:t>
            </a:r>
            <a:r>
              <a:rPr lang="en-US"/>
              <a:t>NET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252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protocol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715299" y="2214696"/>
            <a:ext cx="10363827" cy="3424107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800" dirty="0"/>
              <a:t>Sketch a layout on paper</a:t>
            </a:r>
          </a:p>
          <a:p>
            <a:pPr lvl="1"/>
            <a:r>
              <a:rPr lang="en-US" sz="2600" dirty="0"/>
              <a:t>Identify pipe diameters; length; roughness values</a:t>
            </a:r>
          </a:p>
          <a:p>
            <a:pPr lvl="1"/>
            <a:r>
              <a:rPr lang="en-US" sz="2600" dirty="0"/>
              <a:t>Identify node elevations; demands</a:t>
            </a:r>
          </a:p>
          <a:p>
            <a:pPr lvl="1"/>
            <a:r>
              <a:rPr lang="en-US" sz="2600" dirty="0"/>
              <a:t>Supply reservoir (or tank); identify reservoir pool elevation</a:t>
            </a:r>
          </a:p>
          <a:p>
            <a:pPr lvl="1"/>
            <a:r>
              <a:rPr lang="en-US" sz="2600" dirty="0"/>
              <a:t>Identify pumps; pump curve in problem units</a:t>
            </a:r>
          </a:p>
          <a:p>
            <a:r>
              <a:rPr lang="en-US" sz="2800" dirty="0"/>
              <a:t>Start </a:t>
            </a:r>
            <a:r>
              <a:rPr lang="en-US" sz="2800" dirty="0" err="1"/>
              <a:t>EPANET</a:t>
            </a:r>
            <a:r>
              <a:rPr lang="en-US" sz="2800" dirty="0"/>
              <a:t>, and build the model</a:t>
            </a:r>
          </a:p>
        </p:txBody>
      </p:sp>
    </p:spTree>
    <p:extLst>
      <p:ext uri="{BB962C8B-B14F-4D97-AF65-F5344CB8AC3E}">
        <p14:creationId xmlns:p14="http://schemas.microsoft.com/office/powerpoint/2010/main" val="3733252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913776" y="1"/>
            <a:ext cx="10364451" cy="1596177"/>
          </a:xfrm>
        </p:spPr>
        <p:txBody>
          <a:bodyPr/>
          <a:lstStyle/>
          <a:p>
            <a:r>
              <a:rPr lang="en-US" dirty="0">
                <a:latin typeface="Calibri" charset="0"/>
              </a:rPr>
              <a:t>Example 1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82008" y="1251099"/>
            <a:ext cx="10972800" cy="4525963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Calibri" charset="0"/>
              </a:rPr>
              <a:t>Example 1 – Flow between two reservoirs</a:t>
            </a:r>
          </a:p>
        </p:txBody>
      </p:sp>
      <p:pic>
        <p:nvPicPr>
          <p:cNvPr id="1433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054" y="2138312"/>
            <a:ext cx="8992258" cy="363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2128372"/>
      </p:ext>
    </p:extLst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914400" y="1"/>
            <a:ext cx="10364451" cy="1596177"/>
          </a:xfrm>
        </p:spPr>
        <p:txBody>
          <a:bodyPr/>
          <a:lstStyle/>
          <a:p>
            <a:r>
              <a:rPr lang="en-US" dirty="0">
                <a:latin typeface="Calibri" charset="0"/>
              </a:rPr>
              <a:t>Example 2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708837" y="1389376"/>
            <a:ext cx="10972800" cy="4525963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Calibri" charset="0"/>
              </a:rPr>
              <a:t>Example 2 – Three reservoir (branched)</a:t>
            </a:r>
          </a:p>
        </p:txBody>
      </p:sp>
      <p:pic>
        <p:nvPicPr>
          <p:cNvPr id="1536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060950"/>
            <a:ext cx="10363200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891212"/>
            <a:ext cx="10261600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716" y="2097643"/>
            <a:ext cx="5590215" cy="277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6872277"/>
      </p:ext>
    </p:extLst>
  </p:cSld>
  <p:clrMapOvr>
    <a:masterClrMapping/>
  </p:clrMapOvr>
  <p:transition spd="slow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99599" y="1"/>
            <a:ext cx="10364451" cy="1596177"/>
          </a:xfrm>
        </p:spPr>
        <p:txBody>
          <a:bodyPr/>
          <a:lstStyle/>
          <a:p>
            <a:r>
              <a:rPr lang="en-US" dirty="0"/>
              <a:t>Next Time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1620962" y="1596177"/>
            <a:ext cx="8278785" cy="470893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800" dirty="0"/>
              <a:t>Additional Network models in EPANET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88245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EPANET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13773" y="2367094"/>
            <a:ext cx="10363827" cy="342410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Introduction to EPANET </a:t>
            </a:r>
          </a:p>
          <a:p>
            <a:pPr lvl="1"/>
            <a:r>
              <a:rPr lang="en-US" dirty="0"/>
              <a:t>Install on PC</a:t>
            </a:r>
          </a:p>
          <a:p>
            <a:pPr lvl="1"/>
            <a:r>
              <a:rPr lang="en-US" dirty="0"/>
              <a:t>Install on Mac (Experimental; Unsupported)</a:t>
            </a:r>
          </a:p>
          <a:p>
            <a:r>
              <a:rPr lang="en-US" dirty="0"/>
              <a:t>Background on the program</a:t>
            </a:r>
          </a:p>
          <a:p>
            <a:pPr lvl="1"/>
            <a:r>
              <a:rPr lang="en-US" dirty="0"/>
              <a:t>Interface tour</a:t>
            </a:r>
          </a:p>
          <a:p>
            <a:r>
              <a:rPr lang="en-US" dirty="0"/>
              <a:t>Example problem (from ES4) on EPANET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886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>
          <a:xfrm>
            <a:off x="1253067" y="1"/>
            <a:ext cx="9751484" cy="868363"/>
          </a:xfrm>
        </p:spPr>
        <p:txBody>
          <a:bodyPr/>
          <a:lstStyle/>
          <a:p>
            <a:r>
              <a:rPr lang="en-US" dirty="0"/>
              <a:t>System Components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384987" y="762000"/>
          <a:ext cx="11502212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9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1" y="3886201"/>
            <a:ext cx="1181100" cy="11160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4598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Representation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508000" y="1719263"/>
            <a:ext cx="11209867" cy="4406900"/>
          </a:xfrm>
          <a:prstGeom prst="rect">
            <a:avLst/>
          </a:prstGeom>
        </p:spPr>
        <p:txBody>
          <a:bodyPr/>
          <a:lstStyle/>
          <a:p>
            <a:r>
              <a:rPr lang="en-US" sz="2200" b="1" dirty="0">
                <a:latin typeface="Goudy Old Style" charset="0"/>
              </a:rPr>
              <a:t>Distribution network </a:t>
            </a:r>
            <a:r>
              <a:rPr lang="en-US" dirty="0">
                <a:latin typeface="Goudy Old Style" charset="0"/>
              </a:rPr>
              <a:t>- Consists of items designed to convey potable water at </a:t>
            </a:r>
            <a:r>
              <a:rPr lang="en-US" dirty="0">
                <a:solidFill>
                  <a:srgbClr val="FF0000"/>
                </a:solidFill>
                <a:latin typeface="Goudy Old Style" charset="0"/>
              </a:rPr>
              <a:t>adequate pressures and discharges</a:t>
            </a:r>
            <a:endParaRPr lang="en-US" dirty="0">
              <a:latin typeface="Goudy Old Style" charset="0"/>
            </a:endParaRPr>
          </a:p>
          <a:p>
            <a:pPr lvl="1"/>
            <a:r>
              <a:rPr lang="en-US" dirty="0">
                <a:latin typeface="Goudy Old Style" charset="0"/>
              </a:rPr>
              <a:t>Tanks</a:t>
            </a:r>
          </a:p>
          <a:p>
            <a:pPr lvl="1"/>
            <a:r>
              <a:rPr lang="en-US" dirty="0">
                <a:latin typeface="Goudy Old Style" charset="0"/>
              </a:rPr>
              <a:t>Pumps</a:t>
            </a:r>
          </a:p>
          <a:p>
            <a:pPr lvl="1"/>
            <a:r>
              <a:rPr lang="en-US" dirty="0">
                <a:latin typeface="Goudy Old Style" charset="0"/>
              </a:rPr>
              <a:t>Pipes</a:t>
            </a:r>
          </a:p>
          <a:p>
            <a:pPr lvl="1"/>
            <a:r>
              <a:rPr lang="en-US" dirty="0">
                <a:latin typeface="Goudy Old Style" charset="0"/>
              </a:rPr>
              <a:t>Valves</a:t>
            </a:r>
          </a:p>
          <a:p>
            <a:pPr lvl="1"/>
            <a:r>
              <a:rPr lang="en-US" dirty="0">
                <a:latin typeface="Goudy Old Style" charset="0"/>
              </a:rPr>
              <a:t>Fittings</a:t>
            </a:r>
          </a:p>
          <a:p>
            <a:pPr lvl="1"/>
            <a:r>
              <a:rPr lang="en-US" dirty="0">
                <a:latin typeface="Goudy Old Style" charset="0"/>
              </a:rPr>
              <a:t>Meters</a:t>
            </a:r>
          </a:p>
          <a:p>
            <a:pPr lvl="1"/>
            <a:r>
              <a:rPr lang="en-US" dirty="0">
                <a:latin typeface="Goudy Old Style" charset="0"/>
              </a:rPr>
              <a:t>Other </a:t>
            </a:r>
            <a:r>
              <a:rPr lang="en-US" dirty="0" err="1">
                <a:latin typeface="Goudy Old Style" charset="0"/>
              </a:rPr>
              <a:t>appurtenences</a:t>
            </a:r>
            <a:endParaRPr lang="en-US" dirty="0">
              <a:latin typeface="Goudy Old Style" charset="0"/>
            </a:endParaRPr>
          </a:p>
        </p:txBody>
      </p:sp>
      <p:pic>
        <p:nvPicPr>
          <p:cNvPr id="5123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051" y="3275013"/>
            <a:ext cx="4542367" cy="263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9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EPANET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13773" y="2367094"/>
            <a:ext cx="10363827" cy="3424107"/>
          </a:xfrm>
          <a:prstGeom prst="rect">
            <a:avLst/>
          </a:prstGeom>
        </p:spPr>
        <p:txBody>
          <a:bodyPr/>
          <a:lstStyle/>
          <a:p>
            <a:r>
              <a:rPr lang="en-US" sz="2800" dirty="0"/>
              <a:t>Computer program that simulates flow in closed conduit (pressurized) systems</a:t>
            </a:r>
          </a:p>
          <a:p>
            <a:pPr lvl="1"/>
            <a:r>
              <a:rPr lang="en-US" sz="2400" dirty="0"/>
              <a:t>Nodes</a:t>
            </a:r>
          </a:p>
          <a:p>
            <a:pPr lvl="1"/>
            <a:r>
              <a:rPr lang="en-US" sz="2400" dirty="0"/>
              <a:t>Links (pipes, pumps, valves)</a:t>
            </a:r>
          </a:p>
          <a:p>
            <a:pPr lvl="1"/>
            <a:r>
              <a:rPr lang="en-US" sz="2400" dirty="0"/>
              <a:t>Reservoirs (reservoir, tanks)</a:t>
            </a:r>
          </a:p>
          <a:p>
            <a:pPr lvl="1"/>
            <a:r>
              <a:rPr lang="en-US" sz="2400" dirty="0"/>
              <a:t>Demand schedule (extended period simulation)</a:t>
            </a:r>
          </a:p>
          <a:p>
            <a:pPr>
              <a:buFontTx/>
              <a:buNone/>
            </a:pPr>
            <a:endParaRPr lang="en-US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554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Program</a:t>
            </a:r>
          </a:p>
        </p:txBody>
      </p:sp>
      <p:sp>
        <p:nvSpPr>
          <p:cNvPr id="7170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42712" y="1963057"/>
            <a:ext cx="11306579" cy="307677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800" dirty="0"/>
              <a:t>Download and install EPA-NET</a:t>
            </a:r>
          </a:p>
          <a:p>
            <a:pPr lvl="1"/>
            <a:r>
              <a:rPr lang="en-US" sz="2800" dirty="0">
                <a:cs typeface="ＭＳ Ｐゴシック" charset="0"/>
              </a:rPr>
              <a:t>PC Users – Google EPANET or Use the class website</a:t>
            </a:r>
          </a:p>
          <a:p>
            <a:pPr lvl="1"/>
            <a:r>
              <a:rPr lang="en-US" sz="2800" dirty="0">
                <a:cs typeface="ＭＳ Ｐゴシック" charset="0"/>
              </a:rPr>
              <a:t>MAC Users – Use the class website</a:t>
            </a:r>
          </a:p>
        </p:txBody>
      </p:sp>
    </p:spTree>
    <p:extLst>
      <p:ext uri="{BB962C8B-B14F-4D97-AF65-F5344CB8AC3E}">
        <p14:creationId xmlns:p14="http://schemas.microsoft.com/office/powerpoint/2010/main" val="3176908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Documentation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08948" y="2030819"/>
            <a:ext cx="10708304" cy="430264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400" dirty="0"/>
              <a:t>Download and PRINT the user manual</a:t>
            </a:r>
          </a:p>
          <a:p>
            <a:pPr lvl="1"/>
            <a:r>
              <a:rPr lang="en-US" sz="2400" dirty="0">
                <a:cs typeface="ＭＳ Ｐゴシック" charset="0"/>
              </a:rPr>
              <a:t>EPANET website, or class website.</a:t>
            </a:r>
          </a:p>
          <a:p>
            <a:pPr lvl="2"/>
            <a:r>
              <a:rPr lang="en-US" sz="2200" dirty="0"/>
              <a:t>Topology constructed in a GUI</a:t>
            </a:r>
          </a:p>
          <a:p>
            <a:pPr lvl="2"/>
            <a:r>
              <a:rPr lang="en-US" sz="2200" dirty="0"/>
              <a:t>Lengths, diameters, friction terms entered for each component (pipe, valve)</a:t>
            </a:r>
          </a:p>
          <a:p>
            <a:pPr lvl="2"/>
            <a:r>
              <a:rPr lang="en-US" sz="2200" dirty="0"/>
              <a:t>Demand entered for each node (+ outflow, - inflow)</a:t>
            </a:r>
          </a:p>
        </p:txBody>
      </p:sp>
    </p:spTree>
    <p:extLst>
      <p:ext uri="{BB962C8B-B14F-4D97-AF65-F5344CB8AC3E}">
        <p14:creationId xmlns:p14="http://schemas.microsoft.com/office/powerpoint/2010/main" val="1448324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>
          <a:xfrm>
            <a:off x="913149" y="1"/>
            <a:ext cx="10364451" cy="1596177"/>
          </a:xfrm>
        </p:spPr>
        <p:txBody>
          <a:bodyPr/>
          <a:lstStyle/>
          <a:p>
            <a:r>
              <a:rPr lang="en-US" dirty="0"/>
              <a:t>About the program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072328" y="1177740"/>
            <a:ext cx="9856428" cy="545744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cs typeface="Calibri"/>
              </a:rPr>
              <a:t>Topology (Network Layout) is constructed in a GUI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>
                <a:cs typeface="Calibri"/>
              </a:rPr>
              <a:t>Nodes</a:t>
            </a:r>
          </a:p>
          <a:p>
            <a:pPr lvl="1">
              <a:defRPr/>
            </a:pPr>
            <a:r>
              <a:rPr lang="en-US" dirty="0">
                <a:cs typeface="Calibri"/>
              </a:rPr>
              <a:t>Demand entered for each node (+ outflow, - inflow)</a:t>
            </a:r>
          </a:p>
          <a:p>
            <a:pPr lvl="1">
              <a:defRPr/>
            </a:pPr>
            <a:r>
              <a:rPr lang="en-US" dirty="0">
                <a:cs typeface="Calibri"/>
              </a:rPr>
              <a:t>Elevation for each node (to calculate pressure)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>
                <a:cs typeface="Calibri"/>
              </a:rPr>
              <a:t>Links</a:t>
            </a:r>
          </a:p>
          <a:p>
            <a:pPr lvl="1">
              <a:defRPr/>
            </a:pPr>
            <a:r>
              <a:rPr lang="en-US" dirty="0">
                <a:cs typeface="Calibri"/>
              </a:rPr>
              <a:t>Lengths, diameters, friction terms entered for each component.</a:t>
            </a:r>
          </a:p>
          <a:p>
            <a:pPr lvl="1">
              <a:defRPr/>
            </a:pPr>
            <a:r>
              <a:rPr lang="en-US" dirty="0">
                <a:cs typeface="Calibri"/>
              </a:rPr>
              <a:t>Pipes, Pumps, Valves are all “link” components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>
                <a:cs typeface="Calibri"/>
              </a:rPr>
              <a:t>Reservoir/Tank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2000" dirty="0">
                <a:cs typeface="Calibri"/>
              </a:rPr>
              <a:t>All models need a reservoir or tank (like the ground in an electric circuit)</a:t>
            </a:r>
          </a:p>
          <a:p>
            <a:pPr lvl="1">
              <a:defRPr/>
            </a:pP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3127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>
          <a:xfrm>
            <a:off x="800361" y="1"/>
            <a:ext cx="10364451" cy="1596177"/>
          </a:xfrm>
        </p:spPr>
        <p:txBody>
          <a:bodyPr/>
          <a:lstStyle/>
          <a:p>
            <a:r>
              <a:rPr lang="en-US" dirty="0"/>
              <a:t>Stuff you Have to Choose</a:t>
            </a:r>
          </a:p>
        </p:txBody>
      </p:sp>
      <p:sp>
        <p:nvSpPr>
          <p:cNvPr id="1024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410066" y="1665758"/>
            <a:ext cx="8658640" cy="458734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800" dirty="0"/>
              <a:t>Head Loss Models</a:t>
            </a:r>
          </a:p>
          <a:p>
            <a:pPr lvl="1"/>
            <a:r>
              <a:rPr lang="en-US" sz="2600" dirty="0">
                <a:cs typeface="ＭＳ Ｐゴシック" charset="0"/>
              </a:rPr>
              <a:t>Darcy-</a:t>
            </a:r>
            <a:r>
              <a:rPr lang="en-US" sz="2600" dirty="0" err="1">
                <a:cs typeface="ＭＳ Ｐゴシック" charset="0"/>
              </a:rPr>
              <a:t>Weisbach</a:t>
            </a:r>
            <a:endParaRPr lang="en-US" sz="2600" dirty="0">
              <a:cs typeface="ＭＳ Ｐゴシック" charset="0"/>
            </a:endParaRPr>
          </a:p>
          <a:p>
            <a:pPr lvl="1"/>
            <a:r>
              <a:rPr lang="en-US" sz="2600" dirty="0">
                <a:cs typeface="ＭＳ Ｐゴシック" charset="0"/>
              </a:rPr>
              <a:t>Hazen-Williams</a:t>
            </a:r>
          </a:p>
          <a:p>
            <a:pPr lvl="1"/>
            <a:r>
              <a:rPr lang="en-US" sz="2600" dirty="0" err="1">
                <a:cs typeface="ＭＳ Ｐゴシック" charset="0"/>
              </a:rPr>
              <a:t>Chezy-Mannings</a:t>
            </a:r>
            <a:endParaRPr lang="en-US" sz="2800" dirty="0">
              <a:cs typeface="ＭＳ Ｐゴシック" charset="0"/>
            </a:endParaRPr>
          </a:p>
          <a:p>
            <a:r>
              <a:rPr lang="en-US" sz="2800" dirty="0"/>
              <a:t>Flow units (CFS, GPM, CMS and such)</a:t>
            </a:r>
          </a:p>
          <a:p>
            <a:pPr lvl="1"/>
            <a:r>
              <a:rPr lang="en-US" sz="2600" dirty="0">
                <a:cs typeface="ＭＳ Ｐゴシック" charset="0"/>
              </a:rPr>
              <a:t>Select SI or US Customary </a:t>
            </a:r>
            <a:br>
              <a:rPr lang="en-US" sz="2600" dirty="0">
                <a:cs typeface="ＭＳ Ｐゴシック" charset="0"/>
              </a:rPr>
            </a:br>
            <a:r>
              <a:rPr lang="en-US" sz="2600" dirty="0">
                <a:cs typeface="ＭＳ Ｐゴシック" charset="0"/>
              </a:rPr>
              <a:t>		</a:t>
            </a:r>
            <a:r>
              <a:rPr lang="mr-IN" sz="2600" dirty="0">
                <a:cs typeface="ＭＳ Ｐゴシック" charset="0"/>
              </a:rPr>
              <a:t>–</a:t>
            </a:r>
            <a:r>
              <a:rPr lang="en-US" sz="2600" dirty="0">
                <a:cs typeface="ＭＳ Ｐゴシック" charset="0"/>
              </a:rPr>
              <a:t> Preferably before building a model</a:t>
            </a:r>
          </a:p>
          <a:p>
            <a:pPr lvl="1"/>
            <a:r>
              <a:rPr lang="en-US" sz="2600" dirty="0"/>
              <a:t>The program does not convert unit SYSTEMS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997707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28524</TotalTime>
  <Words>422</Words>
  <Application>Microsoft Macintosh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ＭＳ Ｐゴシック</vt:lpstr>
      <vt:lpstr>Arial</vt:lpstr>
      <vt:lpstr>Calibri</vt:lpstr>
      <vt:lpstr>Goudy Old Style</vt:lpstr>
      <vt:lpstr>Trebuchet MS</vt:lpstr>
      <vt:lpstr>Tw Cen MT</vt:lpstr>
      <vt:lpstr>Circuit</vt:lpstr>
      <vt:lpstr>CE 3372 Water Systems Design</vt:lpstr>
      <vt:lpstr>Introduction to EPANET</vt:lpstr>
      <vt:lpstr>System Components</vt:lpstr>
      <vt:lpstr>Network Representation</vt:lpstr>
      <vt:lpstr>EPANET</vt:lpstr>
      <vt:lpstr>Getting the Program</vt:lpstr>
      <vt:lpstr>Getting the Documentation</vt:lpstr>
      <vt:lpstr>About the program</vt:lpstr>
      <vt:lpstr>Stuff you Have to Choose</vt:lpstr>
      <vt:lpstr>Modeling protocol</vt:lpstr>
      <vt:lpstr>Example 1</vt:lpstr>
      <vt:lpstr>Example 2</vt:lpstr>
      <vt:lpstr>Next Time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Resources Management</dc:title>
  <dc:creator>Cleveland, Theodore</dc:creator>
  <cp:lastModifiedBy>Cleveland, Theodore</cp:lastModifiedBy>
  <cp:revision>91</cp:revision>
  <dcterms:created xsi:type="dcterms:W3CDTF">2017-08-31T15:12:46Z</dcterms:created>
  <dcterms:modified xsi:type="dcterms:W3CDTF">2019-09-26T15:06:16Z</dcterms:modified>
</cp:coreProperties>
</file>