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10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4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0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3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3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0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4C095-AFD7-F44C-8289-B05ED01BDA51}" type="datetimeFigureOut">
              <a:rPr lang="en-US" smtClean="0"/>
              <a:t>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D128C-F097-2846-B7B8-3723ABDB4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4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0"/>
            <a:ext cx="8175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7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texas tech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theodore  cleveland</dc:creator>
  <cp:lastModifiedBy>theodore  cleveland</cp:lastModifiedBy>
  <cp:revision>1</cp:revision>
  <dcterms:created xsi:type="dcterms:W3CDTF">2014-01-16T14:56:49Z</dcterms:created>
  <dcterms:modified xsi:type="dcterms:W3CDTF">2014-01-16T14:58:19Z</dcterms:modified>
</cp:coreProperties>
</file>