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4"/>
  </p:notesMasterIdLst>
  <p:handoutMasterIdLst>
    <p:handoutMasterId r:id="rId5"/>
  </p:handoutMasterIdLst>
  <p:sldIdLst>
    <p:sldId id="256" r:id="rId2"/>
    <p:sldId id="350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7D78302-352F-9D4E-A501-7AD2805D2A2A}" type="datetime1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922E41C1-453F-C34E-9252-D9F42DFF1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17768A-DAD8-2745-A517-A2E3C942CE5A}" type="datetime1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BC1FF66-D7E5-E64D-AC67-668644EB5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8E80666-FB37-4B36-9149-507F3B0178E3}" type="datetimeFigureOut">
              <a:rPr lang="en-US" smtClean="0"/>
              <a:pPr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78F9C3-FE38-1646-967C-DBFEB167D38A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2DAB7-EB2F-BD42-8752-5AFD5F77C8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510EC-6474-B241-9AC6-CF8879A651EE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3583E-1315-DD4B-8B16-95CB2540C5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45951-20FE-AB41-A990-4DDD3C9A7FAF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F59B40-BEA5-5F43-BF0D-13DE5CAFD692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46243-8BCC-4B47-A63D-F7F87C2BE3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9A2E06-4F0B-804F-9EEE-86B3BCDF7518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1A98-8846-7146-81D7-4BBEE571A5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124221-987E-3245-91D0-C9B1EFA8715E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A0457-D1E0-0348-8261-3D354328FB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B625C-C643-2B47-B6E6-5C5799440F9E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87590-D749-AD47-B5E0-678B3C384B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04B2E-854F-434B-90F2-12DBEB4C4CAC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F7BA1-5657-7448-ADED-BAE46288E3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ECA544-5C92-584C-8AEA-4C6FCDE90BAA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E32F8-3931-CD48-8FC3-5D400F07A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>
              <a:defRPr/>
            </a:pPr>
            <a:fld id="{6D1CE6C9-43B7-4347-A0AD-BAAB2A0DEABB}" type="datetime1">
              <a:rPr lang="en-US" smtClean="0"/>
              <a:pPr>
                <a:defRPr/>
              </a:pPr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pPr>
              <a:defRPr/>
            </a:pPr>
            <a:fld id="{95C1F065-88E0-8B46-A78F-C0355E7C18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CE 3372 Water Systems Design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24: Inflow and Infiltration</a:t>
            </a:r>
            <a:endParaRPr lang="en-US" dirty="0">
              <a:solidFill>
                <a:srgbClr val="898989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Next Time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Exam 3 Review</a:t>
            </a: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Project Reports Due</a:t>
            </a: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Project Presentations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920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Inkwell</vt:lpstr>
      <vt:lpstr>CE 3372 Water Systems Design</vt:lpstr>
      <vt:lpstr>Next Time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Water Systems Design</dc:title>
  <dc:creator>theodore  cleveland</dc:creator>
  <cp:lastModifiedBy>Theodore Cleveland</cp:lastModifiedBy>
  <cp:revision>70</cp:revision>
  <cp:lastPrinted>2010-01-26T00:33:16Z</cp:lastPrinted>
  <dcterms:created xsi:type="dcterms:W3CDTF">2013-11-19T01:49:28Z</dcterms:created>
  <dcterms:modified xsi:type="dcterms:W3CDTF">2015-11-12T14:00:42Z</dcterms:modified>
</cp:coreProperties>
</file>