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0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16"/>
  </p:normalViewPr>
  <p:slideViewPr>
    <p:cSldViewPr snapToGrid="0" snapToObjects="1">
      <p:cViewPr varScale="1">
        <p:scale>
          <a:sx n="143" d="100"/>
          <a:sy n="143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Flow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213322"/>
            <a:ext cx="3215406" cy="3636511"/>
          </a:xfrm>
        </p:spPr>
        <p:txBody>
          <a:bodyPr/>
          <a:lstStyle/>
          <a:p>
            <a:r>
              <a:rPr lang="en-US" dirty="0"/>
              <a:t>Rectangular Channel – Fixed Depth Change </a:t>
            </a:r>
          </a:p>
          <a:p>
            <a:r>
              <a:rPr lang="en-US" dirty="0"/>
              <a:t>Rectangular Channel – Fixed Spatial Change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Channel – Fixed Spatial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911A-FF12-EF4D-A484-F2BB9D02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33357"/>
            <a:ext cx="5151091" cy="3109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B725A2-081D-AA41-9F75-1266A4FFB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1" y="2533357"/>
            <a:ext cx="4665898" cy="31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90EB-408E-B846-96FE-81F4AA0A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Channel – Fixed Spatial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24D1-9B09-F149-B68F-B845689F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163</TotalTime>
  <Words>79</Words>
  <Application>Microsoft Macintosh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Quotable</vt:lpstr>
      <vt:lpstr>CE 5362 Surface Water Modeling</vt:lpstr>
      <vt:lpstr>Steady Flow Examples</vt:lpstr>
      <vt:lpstr>Rectangular Channel – Fixed Spatial Change </vt:lpstr>
      <vt:lpstr>Rectangular Channel – Fixed Spatial Change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Microsoft Office User</cp:lastModifiedBy>
  <cp:revision>50</cp:revision>
  <cp:lastPrinted>2020-01-29T17:07:07Z</cp:lastPrinted>
  <dcterms:created xsi:type="dcterms:W3CDTF">2020-01-15T18:01:13Z</dcterms:created>
  <dcterms:modified xsi:type="dcterms:W3CDTF">2020-02-12T17:48:40Z</dcterms:modified>
</cp:coreProperties>
</file>