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/>
    <p:restoredTop sz="94616"/>
  </p:normalViewPr>
  <p:slideViewPr>
    <p:cSldViewPr snapToGrid="0" snapToObjects="1">
      <p:cViewPr varScale="1">
        <p:scale>
          <a:sx n="137" d="100"/>
          <a:sy n="137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HEC-RAS Unsteady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Unsteady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9266582" cy="3636511"/>
          </a:xfrm>
        </p:spPr>
        <p:txBody>
          <a:bodyPr/>
          <a:lstStyle/>
          <a:p>
            <a:r>
              <a:rPr lang="en-US" dirty="0"/>
              <a:t>HEC-RAS unsteady</a:t>
            </a:r>
          </a:p>
          <a:p>
            <a:pPr lvl="1"/>
            <a:r>
              <a:rPr lang="en-US" dirty="0"/>
              <a:t>Examples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227</TotalTime>
  <Words>33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2</vt:lpstr>
      <vt:lpstr>Quotable</vt:lpstr>
      <vt:lpstr>CE 5362 Surface Water Modeling</vt:lpstr>
      <vt:lpstr>Unsteady Flow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Cleveland, Theodore</cp:lastModifiedBy>
  <cp:revision>66</cp:revision>
  <cp:lastPrinted>2020-01-29T17:07:07Z</cp:lastPrinted>
  <dcterms:created xsi:type="dcterms:W3CDTF">2020-01-15T18:01:13Z</dcterms:created>
  <dcterms:modified xsi:type="dcterms:W3CDTF">2020-03-02T17:16:21Z</dcterms:modified>
</cp:coreProperties>
</file>