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6"/>
  </p:normalViewPr>
  <p:slideViewPr>
    <p:cSldViewPr snapToGrid="0" snapToObjects="1">
      <p:cViewPr varScale="1">
        <p:scale>
          <a:sx n="30" d="100"/>
          <a:sy n="30" d="100"/>
        </p:scale>
        <p:origin x="-120" y="-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736263"/>
            <a:ext cx="3215406" cy="3636511"/>
          </a:xfrm>
        </p:spPr>
        <p:txBody>
          <a:bodyPr/>
          <a:lstStyle/>
          <a:p>
            <a:r>
              <a:rPr lang="en-US" dirty="0"/>
              <a:t>Tutorial 1 </a:t>
            </a:r>
            <a:r>
              <a:rPr lang="mr-IN" dirty="0"/>
              <a:t>–</a:t>
            </a:r>
            <a:r>
              <a:rPr lang="en-US" dirty="0"/>
              <a:t> Green River Model without/with Island (Add Holes to Model Grid)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281</TotalTime>
  <Words>50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Quotable</vt:lpstr>
      <vt:lpstr>CE 5362 Surface Water Modeling</vt:lpstr>
      <vt:lpstr>SToRM Tutorials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theodore cleveland</cp:lastModifiedBy>
  <cp:revision>63</cp:revision>
  <cp:lastPrinted>2020-01-29T17:07:07Z</cp:lastPrinted>
  <dcterms:created xsi:type="dcterms:W3CDTF">2020-01-15T18:01:13Z</dcterms:created>
  <dcterms:modified xsi:type="dcterms:W3CDTF">2020-04-13T21:49:04Z</dcterms:modified>
</cp:coreProperties>
</file>