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CAED-92CC-9C40-82D2-EECDAB83D535}" type="datetimeFigureOut">
              <a:rPr lang="en-US" smtClean="0"/>
              <a:t>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054B-8E08-2841-A260-505FD1A590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600200"/>
            <a:ext cx="2362200" cy="3429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838200"/>
            <a:ext cx="2362200" cy="419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50292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114800" y="51816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20394" y="51816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1143000"/>
            <a:ext cx="2362200" cy="1588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5183188"/>
            <a:ext cx="457200" cy="1588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33800" y="5183188"/>
            <a:ext cx="532606" cy="15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191000" y="6020594"/>
            <a:ext cx="455612" cy="15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00103" y="3315097"/>
            <a:ext cx="3429794" cy="1588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21803" y="959922"/>
            <a:ext cx="6369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A</a:t>
            </a:r>
            <a:r>
              <a:rPr lang="en-US" i="1" baseline="-25000" dirty="0" err="1" smtClean="0"/>
              <a:t>tank</a:t>
            </a:r>
            <a:endParaRPr lang="en-US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4421" y="5040868"/>
            <a:ext cx="56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A</a:t>
            </a:r>
            <a:r>
              <a:rPr lang="en-US" i="1" baseline="-25000" dirty="0" err="1" smtClean="0"/>
              <a:t>out</a:t>
            </a:r>
            <a:endParaRPr lang="en-US" i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622563" y="3135868"/>
            <a:ext cx="549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z(t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0" y="5793582"/>
            <a:ext cx="61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Q(t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texas tech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theodore  cleveland</dc:creator>
  <cp:lastModifiedBy>theodore  cleveland</cp:lastModifiedBy>
  <cp:revision>1</cp:revision>
  <dcterms:created xsi:type="dcterms:W3CDTF">2009-01-04T00:58:29Z</dcterms:created>
  <dcterms:modified xsi:type="dcterms:W3CDTF">2009-01-04T01:05:33Z</dcterms:modified>
</cp:coreProperties>
</file>